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31" r:id="rId1"/>
    <p:sldMasterId id="2147483743" r:id="rId2"/>
  </p:sldMasterIdLst>
  <p:notesMasterIdLst>
    <p:notesMasterId r:id="rId14"/>
  </p:notesMasterIdLst>
  <p:sldIdLst>
    <p:sldId id="282" r:id="rId3"/>
    <p:sldId id="280" r:id="rId4"/>
    <p:sldId id="257" r:id="rId5"/>
    <p:sldId id="284" r:id="rId6"/>
    <p:sldId id="260" r:id="rId7"/>
    <p:sldId id="268" r:id="rId8"/>
    <p:sldId id="269" r:id="rId9"/>
    <p:sldId id="270" r:id="rId10"/>
    <p:sldId id="272" r:id="rId11"/>
    <p:sldId id="288" r:id="rId12"/>
    <p:sldId id="289" r:id="rId13"/>
  </p:sldIdLst>
  <p:sldSz cx="12192000" cy="6858000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0064"/>
    <a:srgbClr val="CCCCFF"/>
    <a:srgbClr val="68BCF5"/>
    <a:srgbClr val="E7E9EA"/>
    <a:srgbClr val="E9EEF2"/>
    <a:srgbClr val="ECFE52"/>
    <a:srgbClr val="FFFF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3614" autoAdjust="0"/>
  </p:normalViewPr>
  <p:slideViewPr>
    <p:cSldViewPr>
      <p:cViewPr varScale="1">
        <p:scale>
          <a:sx n="92" d="100"/>
          <a:sy n="92" d="100"/>
        </p:scale>
        <p:origin x="498" y="9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image" Target="../media/image32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image" Target="../media/image32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9FDE5C-0213-41C9-AAB6-44803040461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93A3F13-2592-495A-917F-C12C20319C44}">
      <dgm:prSet/>
      <dgm:spPr/>
      <dgm:t>
        <a:bodyPr/>
        <a:lstStyle/>
        <a:p>
          <a:pPr rtl="0"/>
          <a:r>
            <a:rPr lang="en-US" b="1" dirty="0" smtClean="0">
              <a:solidFill>
                <a:schemeClr val="accent6">
                  <a:lumMod val="75000"/>
                </a:schemeClr>
              </a:solidFill>
            </a:rPr>
            <a:t>Hearing loss/ Hearing complications</a:t>
          </a:r>
          <a:endParaRPr lang="en-US" dirty="0">
            <a:solidFill>
              <a:schemeClr val="accent6">
                <a:lumMod val="75000"/>
              </a:schemeClr>
            </a:solidFill>
          </a:endParaRPr>
        </a:p>
      </dgm:t>
    </dgm:pt>
    <dgm:pt modelId="{1B4B4F4E-0C08-44EB-B9F6-312DE0775ACA}" type="parTrans" cxnId="{F27A847E-467B-445B-8900-1C38E0B76D3C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51208FFB-891D-4246-8805-DC3541FEA648}" type="sibTrans" cxnId="{F27A847E-467B-445B-8900-1C38E0B76D3C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E1F01700-5C64-46DF-BAA7-15969D2983A1}">
      <dgm:prSet/>
      <dgm:spPr/>
      <dgm:t>
        <a:bodyPr/>
        <a:lstStyle/>
        <a:p>
          <a:pPr rtl="0"/>
          <a:r>
            <a:rPr lang="en-US" b="1" dirty="0" smtClean="0">
              <a:solidFill>
                <a:schemeClr val="accent6">
                  <a:lumMod val="75000"/>
                </a:schemeClr>
              </a:solidFill>
            </a:rPr>
            <a:t>Ear Infections</a:t>
          </a:r>
          <a:endParaRPr lang="en-US" dirty="0">
            <a:solidFill>
              <a:schemeClr val="accent6">
                <a:lumMod val="75000"/>
              </a:schemeClr>
            </a:solidFill>
          </a:endParaRPr>
        </a:p>
      </dgm:t>
    </dgm:pt>
    <dgm:pt modelId="{31D1D9CD-CF0B-4CB5-B7D8-9F89C102A85A}" type="parTrans" cxnId="{812AD632-04F5-4EEB-BA29-A277CBB25D12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BE9BE943-7B23-4BCE-A060-B362F6E2AE86}" type="sibTrans" cxnId="{812AD632-04F5-4EEB-BA29-A277CBB25D12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054CF417-D4CE-4080-B6C1-EE98310B613E}">
      <dgm:prSet/>
      <dgm:spPr/>
      <dgm:t>
        <a:bodyPr/>
        <a:lstStyle/>
        <a:p>
          <a:pPr rtl="0"/>
          <a:r>
            <a:rPr lang="en-US" b="1" smtClean="0">
              <a:solidFill>
                <a:schemeClr val="accent6">
                  <a:lumMod val="75000"/>
                </a:schemeClr>
              </a:solidFill>
            </a:rPr>
            <a:t>No air passage</a:t>
          </a:r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461EAA48-6647-4841-837A-43E212E4A579}" type="parTrans" cxnId="{BC39E880-98AC-4CF8-BED3-7B11BAC58D72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B82753EB-2E62-4D08-AAAA-E3C02995630B}" type="sibTrans" cxnId="{BC39E880-98AC-4CF8-BED3-7B11BAC58D72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44846220-040A-48C7-9DE8-4D338D41086A}">
      <dgm:prSet/>
      <dgm:spPr/>
      <dgm:t>
        <a:bodyPr/>
        <a:lstStyle/>
        <a:p>
          <a:pPr rtl="0"/>
          <a:r>
            <a:rPr lang="en-US" b="1" smtClean="0">
              <a:solidFill>
                <a:schemeClr val="accent6">
                  <a:lumMod val="75000"/>
                </a:schemeClr>
              </a:solidFill>
            </a:rPr>
            <a:t>Numb Ears</a:t>
          </a:r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6DAE18D8-20E9-48B7-8F6B-1CF805BE4CDA}" type="parTrans" cxnId="{1D8E6076-4607-41B5-A0DE-BE8F007E6D8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EB460914-95CF-490D-A44C-F411A8267CEF}" type="sibTrans" cxnId="{1D8E6076-4607-41B5-A0DE-BE8F007E6D83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E8E80C2E-9B0C-4BCF-9F2F-182FACB4F2D3}">
      <dgm:prSet/>
      <dgm:spPr/>
      <dgm:t>
        <a:bodyPr/>
        <a:lstStyle/>
        <a:p>
          <a:pPr rtl="0"/>
          <a:r>
            <a:rPr lang="en-US" b="1" smtClean="0">
              <a:solidFill>
                <a:schemeClr val="accent6">
                  <a:lumMod val="75000"/>
                </a:schemeClr>
              </a:solidFill>
            </a:rPr>
            <a:t>Pain in Ears</a:t>
          </a:r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EDB9A30E-6AE5-4AFC-8DA3-EE2587538A2E}" type="parTrans" cxnId="{6A27A037-C525-4C17-A09A-3186B445D788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30041CEC-3504-4CFD-8525-2A1E3DD5CB1D}" type="sibTrans" cxnId="{6A27A037-C525-4C17-A09A-3186B445D788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7E848417-E64C-4E48-BBCA-BEB38306C34D}">
      <dgm:prSet/>
      <dgm:spPr/>
      <dgm:t>
        <a:bodyPr/>
        <a:lstStyle/>
        <a:p>
          <a:pPr rtl="0"/>
          <a:r>
            <a:rPr lang="en-US" b="1" dirty="0" smtClean="0">
              <a:solidFill>
                <a:schemeClr val="accent6">
                  <a:lumMod val="75000"/>
                </a:schemeClr>
              </a:solidFill>
            </a:rPr>
            <a:t>Bad effects on Brain</a:t>
          </a:r>
          <a:endParaRPr lang="en-US" dirty="0">
            <a:solidFill>
              <a:schemeClr val="accent6">
                <a:lumMod val="75000"/>
              </a:schemeClr>
            </a:solidFill>
          </a:endParaRPr>
        </a:p>
      </dgm:t>
    </dgm:pt>
    <dgm:pt modelId="{68023DDF-C3C0-4CDB-9202-822C92C1C3CF}" type="parTrans" cxnId="{F9AF91F6-85ED-466D-9726-A1DD72C17854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DB41D806-90BF-4925-A4CD-E3FD68016CFB}" type="sibTrans" cxnId="{F9AF91F6-85ED-466D-9726-A1DD72C17854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EE661F12-67B7-4F6B-BD98-91AF5197051E}">
      <dgm:prSet/>
      <dgm:spPr/>
      <dgm:t>
        <a:bodyPr/>
        <a:lstStyle/>
        <a:p>
          <a:pPr rtl="0"/>
          <a:r>
            <a:rPr lang="en-US" b="1" dirty="0" smtClean="0">
              <a:solidFill>
                <a:schemeClr val="accent6">
                  <a:lumMod val="75000"/>
                </a:schemeClr>
              </a:solidFill>
            </a:rPr>
            <a:t>Life Threatening Accidents</a:t>
          </a:r>
          <a:endParaRPr lang="en-US" dirty="0">
            <a:solidFill>
              <a:schemeClr val="accent6">
                <a:lumMod val="75000"/>
              </a:schemeClr>
            </a:solidFill>
          </a:endParaRPr>
        </a:p>
      </dgm:t>
    </dgm:pt>
    <dgm:pt modelId="{4840344F-3B54-4511-9618-5F0890E1C937}" type="parTrans" cxnId="{5FBC939D-B534-416A-8AEF-84FDB61403B9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F6D6FE77-ABCD-4D2E-986A-D746C7256A67}" type="sibTrans" cxnId="{5FBC939D-B534-416A-8AEF-84FDB61403B9}">
      <dgm:prSet/>
      <dgm:spPr/>
      <dgm:t>
        <a:bodyPr/>
        <a:lstStyle/>
        <a:p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DC448C1B-75E5-46B4-83C8-73CC3DFAD1B6}" type="pres">
      <dgm:prSet presAssocID="{DE9FDE5C-0213-41C9-AAB6-448030404617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A1626312-66E6-41FC-892B-DD3C50302A6C}" type="pres">
      <dgm:prSet presAssocID="{893A3F13-2592-495A-917F-C12C20319C44}" presName="thickLine" presStyleLbl="alignNode1" presStyleIdx="0" presStyleCnt="7"/>
      <dgm:spPr/>
    </dgm:pt>
    <dgm:pt modelId="{84CFD242-2036-489F-9A9F-64C0DFE884FC}" type="pres">
      <dgm:prSet presAssocID="{893A3F13-2592-495A-917F-C12C20319C44}" presName="horz1" presStyleCnt="0"/>
      <dgm:spPr/>
    </dgm:pt>
    <dgm:pt modelId="{B3FAD34A-FE47-4A79-ACD4-029CFB1E8B75}" type="pres">
      <dgm:prSet presAssocID="{893A3F13-2592-495A-917F-C12C20319C44}" presName="tx1" presStyleLbl="revTx" presStyleIdx="0" presStyleCnt="7" custLinFactNeighborX="87" custLinFactNeighborY="-2972"/>
      <dgm:spPr/>
      <dgm:t>
        <a:bodyPr/>
        <a:lstStyle/>
        <a:p>
          <a:endParaRPr lang="en-US"/>
        </a:p>
      </dgm:t>
    </dgm:pt>
    <dgm:pt modelId="{D4E537A2-4DAD-47A5-9C93-6CB5AD18E71D}" type="pres">
      <dgm:prSet presAssocID="{893A3F13-2592-495A-917F-C12C20319C44}" presName="vert1" presStyleCnt="0"/>
      <dgm:spPr/>
    </dgm:pt>
    <dgm:pt modelId="{31779E3E-FEBE-422E-B72D-33676F29DDFC}" type="pres">
      <dgm:prSet presAssocID="{E1F01700-5C64-46DF-BAA7-15969D2983A1}" presName="thickLine" presStyleLbl="alignNode1" presStyleIdx="1" presStyleCnt="7"/>
      <dgm:spPr/>
    </dgm:pt>
    <dgm:pt modelId="{5BF9ADBB-68A2-4E85-BED7-C748716C52A8}" type="pres">
      <dgm:prSet presAssocID="{E1F01700-5C64-46DF-BAA7-15969D2983A1}" presName="horz1" presStyleCnt="0"/>
      <dgm:spPr/>
    </dgm:pt>
    <dgm:pt modelId="{26425531-957A-4604-9E63-644D696614E9}" type="pres">
      <dgm:prSet presAssocID="{E1F01700-5C64-46DF-BAA7-15969D2983A1}" presName="tx1" presStyleLbl="revTx" presStyleIdx="1" presStyleCnt="7"/>
      <dgm:spPr/>
      <dgm:t>
        <a:bodyPr/>
        <a:lstStyle/>
        <a:p>
          <a:endParaRPr lang="en-US"/>
        </a:p>
      </dgm:t>
    </dgm:pt>
    <dgm:pt modelId="{4CB34A87-4950-4B33-B875-FA16F648CA0D}" type="pres">
      <dgm:prSet presAssocID="{E1F01700-5C64-46DF-BAA7-15969D2983A1}" presName="vert1" presStyleCnt="0"/>
      <dgm:spPr/>
    </dgm:pt>
    <dgm:pt modelId="{09BA74B3-30A3-417B-A884-A018BE4A022E}" type="pres">
      <dgm:prSet presAssocID="{054CF417-D4CE-4080-B6C1-EE98310B613E}" presName="thickLine" presStyleLbl="alignNode1" presStyleIdx="2" presStyleCnt="7"/>
      <dgm:spPr/>
    </dgm:pt>
    <dgm:pt modelId="{F7EC8EF7-6A48-4516-984E-FEE998950248}" type="pres">
      <dgm:prSet presAssocID="{054CF417-D4CE-4080-B6C1-EE98310B613E}" presName="horz1" presStyleCnt="0"/>
      <dgm:spPr/>
    </dgm:pt>
    <dgm:pt modelId="{D3394CE9-FF63-498B-9EB3-6EC122F91043}" type="pres">
      <dgm:prSet presAssocID="{054CF417-D4CE-4080-B6C1-EE98310B613E}" presName="tx1" presStyleLbl="revTx" presStyleIdx="2" presStyleCnt="7"/>
      <dgm:spPr/>
      <dgm:t>
        <a:bodyPr/>
        <a:lstStyle/>
        <a:p>
          <a:endParaRPr lang="en-US"/>
        </a:p>
      </dgm:t>
    </dgm:pt>
    <dgm:pt modelId="{D829413A-E207-4C72-8721-B92512312EFA}" type="pres">
      <dgm:prSet presAssocID="{054CF417-D4CE-4080-B6C1-EE98310B613E}" presName="vert1" presStyleCnt="0"/>
      <dgm:spPr/>
    </dgm:pt>
    <dgm:pt modelId="{88A7F599-15F7-4D77-94CE-8D0372437487}" type="pres">
      <dgm:prSet presAssocID="{44846220-040A-48C7-9DE8-4D338D41086A}" presName="thickLine" presStyleLbl="alignNode1" presStyleIdx="3" presStyleCnt="7"/>
      <dgm:spPr/>
    </dgm:pt>
    <dgm:pt modelId="{A72661DF-F703-410A-9548-DDF2AAE11F7E}" type="pres">
      <dgm:prSet presAssocID="{44846220-040A-48C7-9DE8-4D338D41086A}" presName="horz1" presStyleCnt="0"/>
      <dgm:spPr/>
    </dgm:pt>
    <dgm:pt modelId="{06E9A740-B3F9-431F-A9B9-26FB5F4DD2C5}" type="pres">
      <dgm:prSet presAssocID="{44846220-040A-48C7-9DE8-4D338D41086A}" presName="tx1" presStyleLbl="revTx" presStyleIdx="3" presStyleCnt="7"/>
      <dgm:spPr/>
      <dgm:t>
        <a:bodyPr/>
        <a:lstStyle/>
        <a:p>
          <a:endParaRPr lang="en-US"/>
        </a:p>
      </dgm:t>
    </dgm:pt>
    <dgm:pt modelId="{C165D987-DB4F-4E46-99CB-CB095259ED2E}" type="pres">
      <dgm:prSet presAssocID="{44846220-040A-48C7-9DE8-4D338D41086A}" presName="vert1" presStyleCnt="0"/>
      <dgm:spPr/>
    </dgm:pt>
    <dgm:pt modelId="{BD1B7C33-ED65-4B57-A91C-69B3C1C4493D}" type="pres">
      <dgm:prSet presAssocID="{E8E80C2E-9B0C-4BCF-9F2F-182FACB4F2D3}" presName="thickLine" presStyleLbl="alignNode1" presStyleIdx="4" presStyleCnt="7"/>
      <dgm:spPr/>
    </dgm:pt>
    <dgm:pt modelId="{7B0E0198-DD9B-488F-A765-7BD2A26E9DA8}" type="pres">
      <dgm:prSet presAssocID="{E8E80C2E-9B0C-4BCF-9F2F-182FACB4F2D3}" presName="horz1" presStyleCnt="0"/>
      <dgm:spPr/>
    </dgm:pt>
    <dgm:pt modelId="{41BF4CFA-2334-46FA-ADE4-9CF370888023}" type="pres">
      <dgm:prSet presAssocID="{E8E80C2E-9B0C-4BCF-9F2F-182FACB4F2D3}" presName="tx1" presStyleLbl="revTx" presStyleIdx="4" presStyleCnt="7"/>
      <dgm:spPr/>
      <dgm:t>
        <a:bodyPr/>
        <a:lstStyle/>
        <a:p>
          <a:endParaRPr lang="en-US"/>
        </a:p>
      </dgm:t>
    </dgm:pt>
    <dgm:pt modelId="{D8D9D097-2163-4FB3-860B-86FBF9F9E8C3}" type="pres">
      <dgm:prSet presAssocID="{E8E80C2E-9B0C-4BCF-9F2F-182FACB4F2D3}" presName="vert1" presStyleCnt="0"/>
      <dgm:spPr/>
    </dgm:pt>
    <dgm:pt modelId="{0CA982AD-E2F6-4839-B1D3-38D01DA23B42}" type="pres">
      <dgm:prSet presAssocID="{7E848417-E64C-4E48-BBCA-BEB38306C34D}" presName="thickLine" presStyleLbl="alignNode1" presStyleIdx="5" presStyleCnt="7"/>
      <dgm:spPr/>
    </dgm:pt>
    <dgm:pt modelId="{67A6361B-76C2-4B6F-9272-DC297307D1F0}" type="pres">
      <dgm:prSet presAssocID="{7E848417-E64C-4E48-BBCA-BEB38306C34D}" presName="horz1" presStyleCnt="0"/>
      <dgm:spPr/>
    </dgm:pt>
    <dgm:pt modelId="{113091A1-82FD-4C2A-B66D-5BFD50494CBA}" type="pres">
      <dgm:prSet presAssocID="{7E848417-E64C-4E48-BBCA-BEB38306C34D}" presName="tx1" presStyleLbl="revTx" presStyleIdx="5" presStyleCnt="7"/>
      <dgm:spPr/>
      <dgm:t>
        <a:bodyPr/>
        <a:lstStyle/>
        <a:p>
          <a:endParaRPr lang="en-US"/>
        </a:p>
      </dgm:t>
    </dgm:pt>
    <dgm:pt modelId="{21C4120D-6878-48B3-B948-1998CAA677F4}" type="pres">
      <dgm:prSet presAssocID="{7E848417-E64C-4E48-BBCA-BEB38306C34D}" presName="vert1" presStyleCnt="0"/>
      <dgm:spPr/>
    </dgm:pt>
    <dgm:pt modelId="{51FEABCA-4CD4-473C-AF13-6DBD339C19B9}" type="pres">
      <dgm:prSet presAssocID="{EE661F12-67B7-4F6B-BD98-91AF5197051E}" presName="thickLine" presStyleLbl="alignNode1" presStyleIdx="6" presStyleCnt="7"/>
      <dgm:spPr/>
    </dgm:pt>
    <dgm:pt modelId="{D77008F2-CD02-4623-BBBE-D72C8AAD551D}" type="pres">
      <dgm:prSet presAssocID="{EE661F12-67B7-4F6B-BD98-91AF5197051E}" presName="horz1" presStyleCnt="0"/>
      <dgm:spPr/>
    </dgm:pt>
    <dgm:pt modelId="{4954A0ED-2FB6-4464-82B9-8CBA2A2912E4}" type="pres">
      <dgm:prSet presAssocID="{EE661F12-67B7-4F6B-BD98-91AF5197051E}" presName="tx1" presStyleLbl="revTx" presStyleIdx="6" presStyleCnt="7"/>
      <dgm:spPr/>
      <dgm:t>
        <a:bodyPr/>
        <a:lstStyle/>
        <a:p>
          <a:endParaRPr lang="en-US"/>
        </a:p>
      </dgm:t>
    </dgm:pt>
    <dgm:pt modelId="{EC025DE5-4717-4D05-B9DA-25D25AB61486}" type="pres">
      <dgm:prSet presAssocID="{EE661F12-67B7-4F6B-BD98-91AF5197051E}" presName="vert1" presStyleCnt="0"/>
      <dgm:spPr/>
    </dgm:pt>
  </dgm:ptLst>
  <dgm:cxnLst>
    <dgm:cxn modelId="{1D8E6076-4607-41B5-A0DE-BE8F007E6D83}" srcId="{DE9FDE5C-0213-41C9-AAB6-448030404617}" destId="{44846220-040A-48C7-9DE8-4D338D41086A}" srcOrd="3" destOrd="0" parTransId="{6DAE18D8-20E9-48B7-8F6B-1CF805BE4CDA}" sibTransId="{EB460914-95CF-490D-A44C-F411A8267CEF}"/>
    <dgm:cxn modelId="{A51EF128-280C-432C-BD0A-EE52B327D076}" type="presOf" srcId="{44846220-040A-48C7-9DE8-4D338D41086A}" destId="{06E9A740-B3F9-431F-A9B9-26FB5F4DD2C5}" srcOrd="0" destOrd="0" presId="urn:microsoft.com/office/officeart/2008/layout/LinedList"/>
    <dgm:cxn modelId="{82D773AB-A19E-4B05-B149-7B8BD01A2049}" type="presOf" srcId="{054CF417-D4CE-4080-B6C1-EE98310B613E}" destId="{D3394CE9-FF63-498B-9EB3-6EC122F91043}" srcOrd="0" destOrd="0" presId="urn:microsoft.com/office/officeart/2008/layout/LinedList"/>
    <dgm:cxn modelId="{E977929C-2089-45FF-9F66-A8F8B13DD2A2}" type="presOf" srcId="{EE661F12-67B7-4F6B-BD98-91AF5197051E}" destId="{4954A0ED-2FB6-4464-82B9-8CBA2A2912E4}" srcOrd="0" destOrd="0" presId="urn:microsoft.com/office/officeart/2008/layout/LinedList"/>
    <dgm:cxn modelId="{BC39E880-98AC-4CF8-BED3-7B11BAC58D72}" srcId="{DE9FDE5C-0213-41C9-AAB6-448030404617}" destId="{054CF417-D4CE-4080-B6C1-EE98310B613E}" srcOrd="2" destOrd="0" parTransId="{461EAA48-6647-4841-837A-43E212E4A579}" sibTransId="{B82753EB-2E62-4D08-AAAA-E3C02995630B}"/>
    <dgm:cxn modelId="{812AD632-04F5-4EEB-BA29-A277CBB25D12}" srcId="{DE9FDE5C-0213-41C9-AAB6-448030404617}" destId="{E1F01700-5C64-46DF-BAA7-15969D2983A1}" srcOrd="1" destOrd="0" parTransId="{31D1D9CD-CF0B-4CB5-B7D8-9F89C102A85A}" sibTransId="{BE9BE943-7B23-4BCE-A060-B362F6E2AE86}"/>
    <dgm:cxn modelId="{6A27A037-C525-4C17-A09A-3186B445D788}" srcId="{DE9FDE5C-0213-41C9-AAB6-448030404617}" destId="{E8E80C2E-9B0C-4BCF-9F2F-182FACB4F2D3}" srcOrd="4" destOrd="0" parTransId="{EDB9A30E-6AE5-4AFC-8DA3-EE2587538A2E}" sibTransId="{30041CEC-3504-4CFD-8525-2A1E3DD5CB1D}"/>
    <dgm:cxn modelId="{F9AF91F6-85ED-466D-9726-A1DD72C17854}" srcId="{DE9FDE5C-0213-41C9-AAB6-448030404617}" destId="{7E848417-E64C-4E48-BBCA-BEB38306C34D}" srcOrd="5" destOrd="0" parTransId="{68023DDF-C3C0-4CDB-9202-822C92C1C3CF}" sibTransId="{DB41D806-90BF-4925-A4CD-E3FD68016CFB}"/>
    <dgm:cxn modelId="{877976BD-181A-4127-98BD-8CAC5C80F947}" type="presOf" srcId="{DE9FDE5C-0213-41C9-AAB6-448030404617}" destId="{DC448C1B-75E5-46B4-83C8-73CC3DFAD1B6}" srcOrd="0" destOrd="0" presId="urn:microsoft.com/office/officeart/2008/layout/LinedList"/>
    <dgm:cxn modelId="{5FBC939D-B534-416A-8AEF-84FDB61403B9}" srcId="{DE9FDE5C-0213-41C9-AAB6-448030404617}" destId="{EE661F12-67B7-4F6B-BD98-91AF5197051E}" srcOrd="6" destOrd="0" parTransId="{4840344F-3B54-4511-9618-5F0890E1C937}" sibTransId="{F6D6FE77-ABCD-4D2E-986A-D746C7256A67}"/>
    <dgm:cxn modelId="{D9F15FAB-0AA6-49E5-B218-13DA2575AC84}" type="presOf" srcId="{E1F01700-5C64-46DF-BAA7-15969D2983A1}" destId="{26425531-957A-4604-9E63-644D696614E9}" srcOrd="0" destOrd="0" presId="urn:microsoft.com/office/officeart/2008/layout/LinedList"/>
    <dgm:cxn modelId="{C1F47018-E9B6-4A58-99ED-C4CBC2909DFF}" type="presOf" srcId="{E8E80C2E-9B0C-4BCF-9F2F-182FACB4F2D3}" destId="{41BF4CFA-2334-46FA-ADE4-9CF370888023}" srcOrd="0" destOrd="0" presId="urn:microsoft.com/office/officeart/2008/layout/LinedList"/>
    <dgm:cxn modelId="{F27A847E-467B-445B-8900-1C38E0B76D3C}" srcId="{DE9FDE5C-0213-41C9-AAB6-448030404617}" destId="{893A3F13-2592-495A-917F-C12C20319C44}" srcOrd="0" destOrd="0" parTransId="{1B4B4F4E-0C08-44EB-B9F6-312DE0775ACA}" sibTransId="{51208FFB-891D-4246-8805-DC3541FEA648}"/>
    <dgm:cxn modelId="{7DABA3ED-ABB5-402F-BF3C-00FEDB1FDB71}" type="presOf" srcId="{893A3F13-2592-495A-917F-C12C20319C44}" destId="{B3FAD34A-FE47-4A79-ACD4-029CFB1E8B75}" srcOrd="0" destOrd="0" presId="urn:microsoft.com/office/officeart/2008/layout/LinedList"/>
    <dgm:cxn modelId="{F47DD6B0-3777-4231-A8EE-A8782D373A6A}" type="presOf" srcId="{7E848417-E64C-4E48-BBCA-BEB38306C34D}" destId="{113091A1-82FD-4C2A-B66D-5BFD50494CBA}" srcOrd="0" destOrd="0" presId="urn:microsoft.com/office/officeart/2008/layout/LinedList"/>
    <dgm:cxn modelId="{22B154FD-5515-4A84-B701-23158DEB78D7}" type="presParOf" srcId="{DC448C1B-75E5-46B4-83C8-73CC3DFAD1B6}" destId="{A1626312-66E6-41FC-892B-DD3C50302A6C}" srcOrd="0" destOrd="0" presId="urn:microsoft.com/office/officeart/2008/layout/LinedList"/>
    <dgm:cxn modelId="{93898E71-5CE4-4A70-882C-319774B693FF}" type="presParOf" srcId="{DC448C1B-75E5-46B4-83C8-73CC3DFAD1B6}" destId="{84CFD242-2036-489F-9A9F-64C0DFE884FC}" srcOrd="1" destOrd="0" presId="urn:microsoft.com/office/officeart/2008/layout/LinedList"/>
    <dgm:cxn modelId="{BC024DEF-BAE0-47AF-8533-24E4CC463C2E}" type="presParOf" srcId="{84CFD242-2036-489F-9A9F-64C0DFE884FC}" destId="{B3FAD34A-FE47-4A79-ACD4-029CFB1E8B75}" srcOrd="0" destOrd="0" presId="urn:microsoft.com/office/officeart/2008/layout/LinedList"/>
    <dgm:cxn modelId="{5937D4FC-FA28-46E3-9257-96221CF9CD12}" type="presParOf" srcId="{84CFD242-2036-489F-9A9F-64C0DFE884FC}" destId="{D4E537A2-4DAD-47A5-9C93-6CB5AD18E71D}" srcOrd="1" destOrd="0" presId="urn:microsoft.com/office/officeart/2008/layout/LinedList"/>
    <dgm:cxn modelId="{F6871D7E-C3C3-42A6-8183-5EBCC20EE7B3}" type="presParOf" srcId="{DC448C1B-75E5-46B4-83C8-73CC3DFAD1B6}" destId="{31779E3E-FEBE-422E-B72D-33676F29DDFC}" srcOrd="2" destOrd="0" presId="urn:microsoft.com/office/officeart/2008/layout/LinedList"/>
    <dgm:cxn modelId="{9AA58F57-C2AD-46B8-932D-614BF9B9C532}" type="presParOf" srcId="{DC448C1B-75E5-46B4-83C8-73CC3DFAD1B6}" destId="{5BF9ADBB-68A2-4E85-BED7-C748716C52A8}" srcOrd="3" destOrd="0" presId="urn:microsoft.com/office/officeart/2008/layout/LinedList"/>
    <dgm:cxn modelId="{72DD5353-3859-452B-BE8D-C518FF34EBBB}" type="presParOf" srcId="{5BF9ADBB-68A2-4E85-BED7-C748716C52A8}" destId="{26425531-957A-4604-9E63-644D696614E9}" srcOrd="0" destOrd="0" presId="urn:microsoft.com/office/officeart/2008/layout/LinedList"/>
    <dgm:cxn modelId="{3262B9A6-0DB8-4D37-A37F-42D821FEE3C7}" type="presParOf" srcId="{5BF9ADBB-68A2-4E85-BED7-C748716C52A8}" destId="{4CB34A87-4950-4B33-B875-FA16F648CA0D}" srcOrd="1" destOrd="0" presId="urn:microsoft.com/office/officeart/2008/layout/LinedList"/>
    <dgm:cxn modelId="{A35480B4-9785-4576-BF39-D00EA425194A}" type="presParOf" srcId="{DC448C1B-75E5-46B4-83C8-73CC3DFAD1B6}" destId="{09BA74B3-30A3-417B-A884-A018BE4A022E}" srcOrd="4" destOrd="0" presId="urn:microsoft.com/office/officeart/2008/layout/LinedList"/>
    <dgm:cxn modelId="{1FA21FD4-62C3-48EB-AC0D-E6DF93B61F26}" type="presParOf" srcId="{DC448C1B-75E5-46B4-83C8-73CC3DFAD1B6}" destId="{F7EC8EF7-6A48-4516-984E-FEE998950248}" srcOrd="5" destOrd="0" presId="urn:microsoft.com/office/officeart/2008/layout/LinedList"/>
    <dgm:cxn modelId="{BCC7E4F8-22BD-4281-AECB-4C61C40FB7D5}" type="presParOf" srcId="{F7EC8EF7-6A48-4516-984E-FEE998950248}" destId="{D3394CE9-FF63-498B-9EB3-6EC122F91043}" srcOrd="0" destOrd="0" presId="urn:microsoft.com/office/officeart/2008/layout/LinedList"/>
    <dgm:cxn modelId="{6C92D997-70B3-46C9-98B5-708332D11538}" type="presParOf" srcId="{F7EC8EF7-6A48-4516-984E-FEE998950248}" destId="{D829413A-E207-4C72-8721-B92512312EFA}" srcOrd="1" destOrd="0" presId="urn:microsoft.com/office/officeart/2008/layout/LinedList"/>
    <dgm:cxn modelId="{B0F0B70C-D2C5-4420-8CF0-6801AD6F0ED4}" type="presParOf" srcId="{DC448C1B-75E5-46B4-83C8-73CC3DFAD1B6}" destId="{88A7F599-15F7-4D77-94CE-8D0372437487}" srcOrd="6" destOrd="0" presId="urn:microsoft.com/office/officeart/2008/layout/LinedList"/>
    <dgm:cxn modelId="{F477BA82-4052-4FAC-8E6A-790064252ABE}" type="presParOf" srcId="{DC448C1B-75E5-46B4-83C8-73CC3DFAD1B6}" destId="{A72661DF-F703-410A-9548-DDF2AAE11F7E}" srcOrd="7" destOrd="0" presId="urn:microsoft.com/office/officeart/2008/layout/LinedList"/>
    <dgm:cxn modelId="{6FFA3163-76BF-4D4D-A222-95BD3842A018}" type="presParOf" srcId="{A72661DF-F703-410A-9548-DDF2AAE11F7E}" destId="{06E9A740-B3F9-431F-A9B9-26FB5F4DD2C5}" srcOrd="0" destOrd="0" presId="urn:microsoft.com/office/officeart/2008/layout/LinedList"/>
    <dgm:cxn modelId="{DD16D7E1-F73D-4DA5-B79B-29966F725B90}" type="presParOf" srcId="{A72661DF-F703-410A-9548-DDF2AAE11F7E}" destId="{C165D987-DB4F-4E46-99CB-CB095259ED2E}" srcOrd="1" destOrd="0" presId="urn:microsoft.com/office/officeart/2008/layout/LinedList"/>
    <dgm:cxn modelId="{17417104-C2B3-41CA-904C-D75A44D6AB2B}" type="presParOf" srcId="{DC448C1B-75E5-46B4-83C8-73CC3DFAD1B6}" destId="{BD1B7C33-ED65-4B57-A91C-69B3C1C4493D}" srcOrd="8" destOrd="0" presId="urn:microsoft.com/office/officeart/2008/layout/LinedList"/>
    <dgm:cxn modelId="{6C8AA96F-214A-4324-BDD0-EEE780FB945D}" type="presParOf" srcId="{DC448C1B-75E5-46B4-83C8-73CC3DFAD1B6}" destId="{7B0E0198-DD9B-488F-A765-7BD2A26E9DA8}" srcOrd="9" destOrd="0" presId="urn:microsoft.com/office/officeart/2008/layout/LinedList"/>
    <dgm:cxn modelId="{303F6353-5FF3-4644-BBA8-0EE746534887}" type="presParOf" srcId="{7B0E0198-DD9B-488F-A765-7BD2A26E9DA8}" destId="{41BF4CFA-2334-46FA-ADE4-9CF370888023}" srcOrd="0" destOrd="0" presId="urn:microsoft.com/office/officeart/2008/layout/LinedList"/>
    <dgm:cxn modelId="{5883C761-7957-4716-AA27-291F9AA7606C}" type="presParOf" srcId="{7B0E0198-DD9B-488F-A765-7BD2A26E9DA8}" destId="{D8D9D097-2163-4FB3-860B-86FBF9F9E8C3}" srcOrd="1" destOrd="0" presId="urn:microsoft.com/office/officeart/2008/layout/LinedList"/>
    <dgm:cxn modelId="{5A39DBC2-0AD7-44CC-8622-1B282C215E08}" type="presParOf" srcId="{DC448C1B-75E5-46B4-83C8-73CC3DFAD1B6}" destId="{0CA982AD-E2F6-4839-B1D3-38D01DA23B42}" srcOrd="10" destOrd="0" presId="urn:microsoft.com/office/officeart/2008/layout/LinedList"/>
    <dgm:cxn modelId="{554B2DA7-AEDA-4EED-B346-5154896A7833}" type="presParOf" srcId="{DC448C1B-75E5-46B4-83C8-73CC3DFAD1B6}" destId="{67A6361B-76C2-4B6F-9272-DC297307D1F0}" srcOrd="11" destOrd="0" presId="urn:microsoft.com/office/officeart/2008/layout/LinedList"/>
    <dgm:cxn modelId="{5C9BBD98-0460-4EEF-BC4D-09AA4F68B926}" type="presParOf" srcId="{67A6361B-76C2-4B6F-9272-DC297307D1F0}" destId="{113091A1-82FD-4C2A-B66D-5BFD50494CBA}" srcOrd="0" destOrd="0" presId="urn:microsoft.com/office/officeart/2008/layout/LinedList"/>
    <dgm:cxn modelId="{2F9E5D12-F2D5-4975-B837-6A597BB02DE5}" type="presParOf" srcId="{67A6361B-76C2-4B6F-9272-DC297307D1F0}" destId="{21C4120D-6878-48B3-B948-1998CAA677F4}" srcOrd="1" destOrd="0" presId="urn:microsoft.com/office/officeart/2008/layout/LinedList"/>
    <dgm:cxn modelId="{A5EF8A4D-0267-4842-B39E-A68F25D45345}" type="presParOf" srcId="{DC448C1B-75E5-46B4-83C8-73CC3DFAD1B6}" destId="{51FEABCA-4CD4-473C-AF13-6DBD339C19B9}" srcOrd="12" destOrd="0" presId="urn:microsoft.com/office/officeart/2008/layout/LinedList"/>
    <dgm:cxn modelId="{1711D638-2BB7-4D0A-8E4E-3A2BDFE4994F}" type="presParOf" srcId="{DC448C1B-75E5-46B4-83C8-73CC3DFAD1B6}" destId="{D77008F2-CD02-4623-BBBE-D72C8AAD551D}" srcOrd="13" destOrd="0" presId="urn:microsoft.com/office/officeart/2008/layout/LinedList"/>
    <dgm:cxn modelId="{A89AD630-268D-4F00-8BEE-E34FB7CF9387}" type="presParOf" srcId="{D77008F2-CD02-4623-BBBE-D72C8AAD551D}" destId="{4954A0ED-2FB6-4464-82B9-8CBA2A2912E4}" srcOrd="0" destOrd="0" presId="urn:microsoft.com/office/officeart/2008/layout/LinedList"/>
    <dgm:cxn modelId="{733501B7-D289-4408-8D01-067D94B78BF8}" type="presParOf" srcId="{D77008F2-CD02-4623-BBBE-D72C8AAD551D}" destId="{EC025DE5-4717-4D05-B9DA-25D25AB6148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D97072-5C97-4085-B7AE-28EC70D0CAD7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E481CC-445E-4F0A-A741-E64F80EA2D7D}">
      <dgm:prSet custT="1"/>
      <dgm:spPr/>
      <dgm:t>
        <a:bodyPr/>
        <a:lstStyle/>
        <a:p>
          <a:pPr rtl="0"/>
          <a:r>
            <a:rPr lang="en-US" sz="1800" dirty="0" smtClean="0"/>
            <a:t>Avoid using tiny headphones/earphones that directly go into the ear canals. Better those big headphones, the old ones which stay outside your ears.</a:t>
          </a:r>
          <a:endParaRPr lang="en-US" sz="1800" dirty="0"/>
        </a:p>
      </dgm:t>
    </dgm:pt>
    <dgm:pt modelId="{B64FE7B0-47AA-49C8-A26E-DE4679EA7076}" type="parTrans" cxnId="{B0EABF4A-48BA-4976-9B50-119220C38E6F}">
      <dgm:prSet/>
      <dgm:spPr/>
      <dgm:t>
        <a:bodyPr/>
        <a:lstStyle/>
        <a:p>
          <a:endParaRPr lang="en-US" sz="1800"/>
        </a:p>
      </dgm:t>
    </dgm:pt>
    <dgm:pt modelId="{118D468E-FFEB-4B4B-B8BF-1F7102104611}" type="sibTrans" cxnId="{B0EABF4A-48BA-4976-9B50-119220C38E6F}">
      <dgm:prSet/>
      <dgm:spPr/>
      <dgm:t>
        <a:bodyPr/>
        <a:lstStyle/>
        <a:p>
          <a:endParaRPr lang="en-US" sz="1800"/>
        </a:p>
      </dgm:t>
    </dgm:pt>
    <dgm:pt modelId="{A06DCD9C-D74A-4CE5-9ABD-3D3665388887}">
      <dgm:prSet custT="1"/>
      <dgm:spPr/>
      <dgm:t>
        <a:bodyPr/>
        <a:lstStyle/>
        <a:p>
          <a:pPr rtl="0"/>
          <a:r>
            <a:rPr lang="en-US" sz="1800" dirty="0" smtClean="0"/>
            <a:t>Avoid sharing your earphones/headphones with others.</a:t>
          </a:r>
          <a:endParaRPr lang="en-US" sz="1800" dirty="0"/>
        </a:p>
      </dgm:t>
    </dgm:pt>
    <dgm:pt modelId="{88186456-3FB2-42DB-AE50-0D7D24AD6EC1}" type="parTrans" cxnId="{004B955E-43A6-423D-8E6B-A26156C3D581}">
      <dgm:prSet/>
      <dgm:spPr/>
      <dgm:t>
        <a:bodyPr/>
        <a:lstStyle/>
        <a:p>
          <a:endParaRPr lang="en-US" sz="1800"/>
        </a:p>
      </dgm:t>
    </dgm:pt>
    <dgm:pt modelId="{5BE46534-32C2-4E19-B4BF-CC5ADF6F511E}" type="sibTrans" cxnId="{004B955E-43A6-423D-8E6B-A26156C3D581}">
      <dgm:prSet/>
      <dgm:spPr/>
      <dgm:t>
        <a:bodyPr/>
        <a:lstStyle/>
        <a:p>
          <a:endParaRPr lang="en-US" sz="1800"/>
        </a:p>
      </dgm:t>
    </dgm:pt>
    <dgm:pt modelId="{32FAE109-A4EA-4D16-8F9C-57C01716672B}">
      <dgm:prSet custT="1"/>
      <dgm:spPr/>
      <dgm:t>
        <a:bodyPr/>
        <a:lstStyle/>
        <a:p>
          <a:pPr rtl="0"/>
          <a:r>
            <a:rPr lang="en-US" sz="1800" dirty="0" smtClean="0"/>
            <a:t>Make sure you change the sponge cover/ rubber cover of your headphones/earphones once a month. If your earphones/headphones doesn’t have sponge covers, make sure you sanitize them.</a:t>
          </a:r>
          <a:endParaRPr lang="en-US" sz="1800" dirty="0"/>
        </a:p>
      </dgm:t>
    </dgm:pt>
    <dgm:pt modelId="{BD6F3AB6-8BBD-4ADE-B311-51FA04350D0C}" type="parTrans" cxnId="{262D4F95-9B9E-4A2C-B338-B5F930F9D069}">
      <dgm:prSet/>
      <dgm:spPr/>
      <dgm:t>
        <a:bodyPr/>
        <a:lstStyle/>
        <a:p>
          <a:endParaRPr lang="en-US" sz="1800"/>
        </a:p>
      </dgm:t>
    </dgm:pt>
    <dgm:pt modelId="{2B6E9C9A-55F2-47AC-B90D-2AACF6C5A525}" type="sibTrans" cxnId="{262D4F95-9B9E-4A2C-B338-B5F930F9D069}">
      <dgm:prSet/>
      <dgm:spPr/>
      <dgm:t>
        <a:bodyPr/>
        <a:lstStyle/>
        <a:p>
          <a:endParaRPr lang="en-US" sz="1800"/>
        </a:p>
      </dgm:t>
    </dgm:pt>
    <dgm:pt modelId="{C273B087-CB6D-4EFA-9963-8DDA3263B929}">
      <dgm:prSet custT="1"/>
      <dgm:spPr/>
      <dgm:t>
        <a:bodyPr/>
        <a:lstStyle/>
        <a:p>
          <a:pPr rtl="0"/>
          <a:r>
            <a:rPr lang="en-US" sz="1800" dirty="0" smtClean="0"/>
            <a:t>Do not use earphones/headphones when you are travelling by car, train, metro or even walking.</a:t>
          </a:r>
          <a:endParaRPr lang="en-US" sz="1800" dirty="0"/>
        </a:p>
      </dgm:t>
    </dgm:pt>
    <dgm:pt modelId="{BCB17A13-157F-4F89-B798-45CD7D46B104}" type="parTrans" cxnId="{BA2BD09B-97CC-4508-9B9A-56C1D1DAEFE4}">
      <dgm:prSet/>
      <dgm:spPr/>
      <dgm:t>
        <a:bodyPr/>
        <a:lstStyle/>
        <a:p>
          <a:endParaRPr lang="en-US" sz="1800"/>
        </a:p>
      </dgm:t>
    </dgm:pt>
    <dgm:pt modelId="{D074A7CB-467A-4692-949D-D627402C5696}" type="sibTrans" cxnId="{BA2BD09B-97CC-4508-9B9A-56C1D1DAEFE4}">
      <dgm:prSet/>
      <dgm:spPr/>
      <dgm:t>
        <a:bodyPr/>
        <a:lstStyle/>
        <a:p>
          <a:endParaRPr lang="en-US" sz="1800"/>
        </a:p>
      </dgm:t>
    </dgm:pt>
    <dgm:pt modelId="{074BE995-F4FB-4371-8B9D-F2482A750BF3}">
      <dgm:prSet custT="1"/>
      <dgm:spPr/>
      <dgm:t>
        <a:bodyPr/>
        <a:lstStyle/>
        <a:p>
          <a:pPr rtl="0"/>
          <a:r>
            <a:rPr lang="en-US" sz="1800" dirty="0" smtClean="0"/>
            <a:t>No loud music ever when you use earphones/headphones</a:t>
          </a:r>
          <a:endParaRPr lang="en-US" sz="1800" dirty="0"/>
        </a:p>
      </dgm:t>
    </dgm:pt>
    <dgm:pt modelId="{B3195C95-A542-4557-A18B-D1BF176F71DE}" type="parTrans" cxnId="{CFCCF84F-6254-4315-BE18-8D64D4E26820}">
      <dgm:prSet/>
      <dgm:spPr/>
      <dgm:t>
        <a:bodyPr/>
        <a:lstStyle/>
        <a:p>
          <a:endParaRPr lang="en-US" sz="1800"/>
        </a:p>
      </dgm:t>
    </dgm:pt>
    <dgm:pt modelId="{C3CC41CE-FA94-4349-B48A-C1FFE8641B79}" type="sibTrans" cxnId="{CFCCF84F-6254-4315-BE18-8D64D4E26820}">
      <dgm:prSet/>
      <dgm:spPr/>
      <dgm:t>
        <a:bodyPr/>
        <a:lstStyle/>
        <a:p>
          <a:endParaRPr lang="en-US" sz="1800"/>
        </a:p>
      </dgm:t>
    </dgm:pt>
    <dgm:pt modelId="{BC0DEF72-3150-4C31-9F13-5ECFA909B00C}" type="pres">
      <dgm:prSet presAssocID="{C7D97072-5C97-4085-B7AE-28EC70D0CAD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F6B6E1-B71F-4FE7-BA35-DA2F99006F26}" type="pres">
      <dgm:prSet presAssocID="{C7D97072-5C97-4085-B7AE-28EC70D0CAD7}" presName="fgShape" presStyleLbl="fgShp" presStyleIdx="0" presStyleCnt="1"/>
      <dgm:spPr/>
    </dgm:pt>
    <dgm:pt modelId="{D4094756-7364-42C7-8830-A248EE1A80D0}" type="pres">
      <dgm:prSet presAssocID="{C7D97072-5C97-4085-B7AE-28EC70D0CAD7}" presName="linComp" presStyleCnt="0"/>
      <dgm:spPr/>
    </dgm:pt>
    <dgm:pt modelId="{3E91DC6C-BAB5-4166-98E5-C916BCDCD365}" type="pres">
      <dgm:prSet presAssocID="{26E481CC-445E-4F0A-A741-E64F80EA2D7D}" presName="compNode" presStyleCnt="0"/>
      <dgm:spPr/>
    </dgm:pt>
    <dgm:pt modelId="{1D3F77FA-28D8-481A-A251-86B470846319}" type="pres">
      <dgm:prSet presAssocID="{26E481CC-445E-4F0A-A741-E64F80EA2D7D}" presName="bkgdShape" presStyleLbl="node1" presStyleIdx="0" presStyleCnt="5"/>
      <dgm:spPr/>
      <dgm:t>
        <a:bodyPr/>
        <a:lstStyle/>
        <a:p>
          <a:endParaRPr lang="en-US"/>
        </a:p>
      </dgm:t>
    </dgm:pt>
    <dgm:pt modelId="{43E1867E-F740-4494-8D08-9EAED4B9C376}" type="pres">
      <dgm:prSet presAssocID="{26E481CC-445E-4F0A-A741-E64F80EA2D7D}" presName="node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C496E-0D1B-4D0A-B4A4-6D07E40BFAAC}" type="pres">
      <dgm:prSet presAssocID="{26E481CC-445E-4F0A-A741-E64F80EA2D7D}" presName="invisiNode" presStyleLbl="node1" presStyleIdx="0" presStyleCnt="5"/>
      <dgm:spPr/>
    </dgm:pt>
    <dgm:pt modelId="{B19FE883-79D0-4C9D-8E0F-C2D9564ECA52}" type="pres">
      <dgm:prSet presAssocID="{26E481CC-445E-4F0A-A741-E64F80EA2D7D}" presName="imagNode" presStyleLbl="fgImgPlace1" presStyleIdx="0" presStyleCnt="5" custLinFactNeighborX="2594" custLinFactNeighborY="2002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</dgm:spPr>
      <dgm:t>
        <a:bodyPr/>
        <a:lstStyle/>
        <a:p>
          <a:endParaRPr lang="en-US"/>
        </a:p>
      </dgm:t>
    </dgm:pt>
    <dgm:pt modelId="{B6E6E97F-9F4B-4BFF-AD5C-669623229CAC}" type="pres">
      <dgm:prSet presAssocID="{118D468E-FFEB-4B4B-B8BF-1F710210461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AC8B7B6-9FEA-4C88-879C-C091EE7ACC4E}" type="pres">
      <dgm:prSet presAssocID="{A06DCD9C-D74A-4CE5-9ABD-3D3665388887}" presName="compNode" presStyleCnt="0"/>
      <dgm:spPr/>
    </dgm:pt>
    <dgm:pt modelId="{B08AC6F3-3DDB-4D17-8B05-09AC5ED37A74}" type="pres">
      <dgm:prSet presAssocID="{A06DCD9C-D74A-4CE5-9ABD-3D3665388887}" presName="bkgdShape" presStyleLbl="node1" presStyleIdx="1" presStyleCnt="5"/>
      <dgm:spPr/>
      <dgm:t>
        <a:bodyPr/>
        <a:lstStyle/>
        <a:p>
          <a:endParaRPr lang="en-US"/>
        </a:p>
      </dgm:t>
    </dgm:pt>
    <dgm:pt modelId="{5F3CC874-B82D-4428-958E-33A84E3DBDDD}" type="pres">
      <dgm:prSet presAssocID="{A06DCD9C-D74A-4CE5-9ABD-3D3665388887}" presName="node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7ED94C-95B9-4510-9D38-B06E6B7C5B77}" type="pres">
      <dgm:prSet presAssocID="{A06DCD9C-D74A-4CE5-9ABD-3D3665388887}" presName="invisiNode" presStyleLbl="node1" presStyleIdx="1" presStyleCnt="5"/>
      <dgm:spPr/>
    </dgm:pt>
    <dgm:pt modelId="{62BE7471-AFCB-4EB2-BA6D-E0349CC5D527}" type="pres">
      <dgm:prSet presAssocID="{A06DCD9C-D74A-4CE5-9ABD-3D3665388887}" presName="imagNode" presStyleLbl="fgImgPlace1" presStyleIdx="1" presStyleCnt="5"/>
      <dgm:spPr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en-US"/>
        </a:p>
      </dgm:t>
    </dgm:pt>
    <dgm:pt modelId="{C073D98F-DBC7-4319-90C2-320049DCBF65}" type="pres">
      <dgm:prSet presAssocID="{5BE46534-32C2-4E19-B4BF-CC5ADF6F511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EDBDA74-2E52-436D-8C61-04A84DCABFAA}" type="pres">
      <dgm:prSet presAssocID="{32FAE109-A4EA-4D16-8F9C-57C01716672B}" presName="compNode" presStyleCnt="0"/>
      <dgm:spPr/>
    </dgm:pt>
    <dgm:pt modelId="{66416928-DDF2-4DA9-8D88-11184AF0DB33}" type="pres">
      <dgm:prSet presAssocID="{32FAE109-A4EA-4D16-8F9C-57C01716672B}" presName="bkgdShape" presStyleLbl="node1" presStyleIdx="2" presStyleCnt="5" custLinFactNeighborY="1111"/>
      <dgm:spPr/>
      <dgm:t>
        <a:bodyPr/>
        <a:lstStyle/>
        <a:p>
          <a:endParaRPr lang="en-US"/>
        </a:p>
      </dgm:t>
    </dgm:pt>
    <dgm:pt modelId="{7F98D431-6C11-4574-BB9C-27BC43B9334B}" type="pres">
      <dgm:prSet presAssocID="{32FAE109-A4EA-4D16-8F9C-57C01716672B}" presName="node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B6DF5F-C738-4F74-A6CF-85CB5B8FC06C}" type="pres">
      <dgm:prSet presAssocID="{32FAE109-A4EA-4D16-8F9C-57C01716672B}" presName="invisiNode" presStyleLbl="node1" presStyleIdx="2" presStyleCnt="5"/>
      <dgm:spPr/>
    </dgm:pt>
    <dgm:pt modelId="{83F6B639-941B-4F69-BBB7-DF6F88C40EBE}" type="pres">
      <dgm:prSet presAssocID="{32FAE109-A4EA-4D16-8F9C-57C01716672B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64BCB544-64C4-4A00-9FB7-632C68A48A71}" type="pres">
      <dgm:prSet presAssocID="{2B6E9C9A-55F2-47AC-B90D-2AACF6C5A52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FB9C35B-F9AC-4452-95F0-18C3B03DE9CE}" type="pres">
      <dgm:prSet presAssocID="{C273B087-CB6D-4EFA-9963-8DDA3263B929}" presName="compNode" presStyleCnt="0"/>
      <dgm:spPr/>
    </dgm:pt>
    <dgm:pt modelId="{E5B43E83-E62F-46B0-8AF1-2C557AE2080F}" type="pres">
      <dgm:prSet presAssocID="{C273B087-CB6D-4EFA-9963-8DDA3263B929}" presName="bkgdShape" presStyleLbl="node1" presStyleIdx="3" presStyleCnt="5"/>
      <dgm:spPr/>
      <dgm:t>
        <a:bodyPr/>
        <a:lstStyle/>
        <a:p>
          <a:endParaRPr lang="en-US"/>
        </a:p>
      </dgm:t>
    </dgm:pt>
    <dgm:pt modelId="{A34757A4-8383-4AF4-A730-716174F34B34}" type="pres">
      <dgm:prSet presAssocID="{C273B087-CB6D-4EFA-9963-8DDA3263B929}" presName="node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8702B-A41D-4080-A2ED-C1302276E59C}" type="pres">
      <dgm:prSet presAssocID="{C273B087-CB6D-4EFA-9963-8DDA3263B929}" presName="invisiNode" presStyleLbl="node1" presStyleIdx="3" presStyleCnt="5"/>
      <dgm:spPr/>
    </dgm:pt>
    <dgm:pt modelId="{12372C68-E591-4959-8381-25692321C4E5}" type="pres">
      <dgm:prSet presAssocID="{C273B087-CB6D-4EFA-9963-8DDA3263B929}" presName="imagNode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6327E73-1625-47AB-BE17-5BB2DA85039F}" type="pres">
      <dgm:prSet presAssocID="{D074A7CB-467A-4692-949D-D627402C569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8B1329C-5940-49D3-97D7-2693F6796B6C}" type="pres">
      <dgm:prSet presAssocID="{074BE995-F4FB-4371-8B9D-F2482A750BF3}" presName="compNode" presStyleCnt="0"/>
      <dgm:spPr/>
    </dgm:pt>
    <dgm:pt modelId="{B72A6797-8F56-4D27-A2BA-DAD12E5C2811}" type="pres">
      <dgm:prSet presAssocID="{074BE995-F4FB-4371-8B9D-F2482A750BF3}" presName="bkgdShape" presStyleLbl="node1" presStyleIdx="4" presStyleCnt="5"/>
      <dgm:spPr/>
      <dgm:t>
        <a:bodyPr/>
        <a:lstStyle/>
        <a:p>
          <a:endParaRPr lang="en-US"/>
        </a:p>
      </dgm:t>
    </dgm:pt>
    <dgm:pt modelId="{2CB92B34-0051-455B-A245-833BC2EC6FBD}" type="pres">
      <dgm:prSet presAssocID="{074BE995-F4FB-4371-8B9D-F2482A750BF3}" presName="node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D1B145-EF90-4153-8A32-080935182486}" type="pres">
      <dgm:prSet presAssocID="{074BE995-F4FB-4371-8B9D-F2482A750BF3}" presName="invisiNode" presStyleLbl="node1" presStyleIdx="4" presStyleCnt="5"/>
      <dgm:spPr/>
    </dgm:pt>
    <dgm:pt modelId="{0269F312-CEC6-477C-8EB0-1BF350A4A142}" type="pres">
      <dgm:prSet presAssocID="{074BE995-F4FB-4371-8B9D-F2482A750BF3}" presName="imagNode" presStyleLbl="fgImgPlace1" presStyleIdx="4" presStyleCnt="5" custScaleX="97833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BDF998F8-2CE9-4423-98BD-2D6E82068013}" type="presOf" srcId="{A06DCD9C-D74A-4CE5-9ABD-3D3665388887}" destId="{B08AC6F3-3DDB-4D17-8B05-09AC5ED37A74}" srcOrd="0" destOrd="0" presId="urn:microsoft.com/office/officeart/2005/8/layout/hList7"/>
    <dgm:cxn modelId="{CFCCF84F-6254-4315-BE18-8D64D4E26820}" srcId="{C7D97072-5C97-4085-B7AE-28EC70D0CAD7}" destId="{074BE995-F4FB-4371-8B9D-F2482A750BF3}" srcOrd="4" destOrd="0" parTransId="{B3195C95-A542-4557-A18B-D1BF176F71DE}" sibTransId="{C3CC41CE-FA94-4349-B48A-C1FFE8641B79}"/>
    <dgm:cxn modelId="{C1510DFA-CE5F-48D2-BA5D-5AC5332F93A5}" type="presOf" srcId="{32FAE109-A4EA-4D16-8F9C-57C01716672B}" destId="{66416928-DDF2-4DA9-8D88-11184AF0DB33}" srcOrd="0" destOrd="0" presId="urn:microsoft.com/office/officeart/2005/8/layout/hList7"/>
    <dgm:cxn modelId="{54946FAB-6363-4EF1-B99C-5BBCBB1B6A9B}" type="presOf" srcId="{074BE995-F4FB-4371-8B9D-F2482A750BF3}" destId="{2CB92B34-0051-455B-A245-833BC2EC6FBD}" srcOrd="1" destOrd="0" presId="urn:microsoft.com/office/officeart/2005/8/layout/hList7"/>
    <dgm:cxn modelId="{0C0B8562-D55F-42D4-82F8-C37BFEE877BA}" type="presOf" srcId="{C273B087-CB6D-4EFA-9963-8DDA3263B929}" destId="{E5B43E83-E62F-46B0-8AF1-2C557AE2080F}" srcOrd="0" destOrd="0" presId="urn:microsoft.com/office/officeart/2005/8/layout/hList7"/>
    <dgm:cxn modelId="{9B2163B1-7F25-42D2-9994-60F0FDFC2BBE}" type="presOf" srcId="{2B6E9C9A-55F2-47AC-B90D-2AACF6C5A525}" destId="{64BCB544-64C4-4A00-9FB7-632C68A48A71}" srcOrd="0" destOrd="0" presId="urn:microsoft.com/office/officeart/2005/8/layout/hList7"/>
    <dgm:cxn modelId="{13933DBD-1E22-4CFF-B40E-F5ACACA99555}" type="presOf" srcId="{D074A7CB-467A-4692-949D-D627402C5696}" destId="{E6327E73-1625-47AB-BE17-5BB2DA85039F}" srcOrd="0" destOrd="0" presId="urn:microsoft.com/office/officeart/2005/8/layout/hList7"/>
    <dgm:cxn modelId="{59328051-DF39-4F09-B962-F562ED3A18B8}" type="presOf" srcId="{26E481CC-445E-4F0A-A741-E64F80EA2D7D}" destId="{43E1867E-F740-4494-8D08-9EAED4B9C376}" srcOrd="1" destOrd="0" presId="urn:microsoft.com/office/officeart/2005/8/layout/hList7"/>
    <dgm:cxn modelId="{BA2BD09B-97CC-4508-9B9A-56C1D1DAEFE4}" srcId="{C7D97072-5C97-4085-B7AE-28EC70D0CAD7}" destId="{C273B087-CB6D-4EFA-9963-8DDA3263B929}" srcOrd="3" destOrd="0" parTransId="{BCB17A13-157F-4F89-B798-45CD7D46B104}" sibTransId="{D074A7CB-467A-4692-949D-D627402C5696}"/>
    <dgm:cxn modelId="{5F741FE6-43EB-433A-8243-66011DA8C3B7}" type="presOf" srcId="{074BE995-F4FB-4371-8B9D-F2482A750BF3}" destId="{B72A6797-8F56-4D27-A2BA-DAD12E5C2811}" srcOrd="0" destOrd="0" presId="urn:microsoft.com/office/officeart/2005/8/layout/hList7"/>
    <dgm:cxn modelId="{364F1158-9EC6-437F-9202-40CB37DFC2A8}" type="presOf" srcId="{26E481CC-445E-4F0A-A741-E64F80EA2D7D}" destId="{1D3F77FA-28D8-481A-A251-86B470846319}" srcOrd="0" destOrd="0" presId="urn:microsoft.com/office/officeart/2005/8/layout/hList7"/>
    <dgm:cxn modelId="{52E1F8BF-C2C1-4F88-A34E-3C62355A1A27}" type="presOf" srcId="{A06DCD9C-D74A-4CE5-9ABD-3D3665388887}" destId="{5F3CC874-B82D-4428-958E-33A84E3DBDDD}" srcOrd="1" destOrd="0" presId="urn:microsoft.com/office/officeart/2005/8/layout/hList7"/>
    <dgm:cxn modelId="{004B955E-43A6-423D-8E6B-A26156C3D581}" srcId="{C7D97072-5C97-4085-B7AE-28EC70D0CAD7}" destId="{A06DCD9C-D74A-4CE5-9ABD-3D3665388887}" srcOrd="1" destOrd="0" parTransId="{88186456-3FB2-42DB-AE50-0D7D24AD6EC1}" sibTransId="{5BE46534-32C2-4E19-B4BF-CC5ADF6F511E}"/>
    <dgm:cxn modelId="{9AED425D-C95B-424D-B560-CC7DFC34C90E}" type="presOf" srcId="{118D468E-FFEB-4B4B-B8BF-1F7102104611}" destId="{B6E6E97F-9F4B-4BFF-AD5C-669623229CAC}" srcOrd="0" destOrd="0" presId="urn:microsoft.com/office/officeart/2005/8/layout/hList7"/>
    <dgm:cxn modelId="{79C6B597-8E33-4272-98AB-E0342D80A02B}" type="presOf" srcId="{5BE46534-32C2-4E19-B4BF-CC5ADF6F511E}" destId="{C073D98F-DBC7-4319-90C2-320049DCBF65}" srcOrd="0" destOrd="0" presId="urn:microsoft.com/office/officeart/2005/8/layout/hList7"/>
    <dgm:cxn modelId="{262D4F95-9B9E-4A2C-B338-B5F930F9D069}" srcId="{C7D97072-5C97-4085-B7AE-28EC70D0CAD7}" destId="{32FAE109-A4EA-4D16-8F9C-57C01716672B}" srcOrd="2" destOrd="0" parTransId="{BD6F3AB6-8BBD-4ADE-B311-51FA04350D0C}" sibTransId="{2B6E9C9A-55F2-47AC-B90D-2AACF6C5A525}"/>
    <dgm:cxn modelId="{208CD7F1-DA52-4F33-9CA7-C1865E183361}" type="presOf" srcId="{32FAE109-A4EA-4D16-8F9C-57C01716672B}" destId="{7F98D431-6C11-4574-BB9C-27BC43B9334B}" srcOrd="1" destOrd="0" presId="urn:microsoft.com/office/officeart/2005/8/layout/hList7"/>
    <dgm:cxn modelId="{6B44BBF5-2782-415E-A0F6-AA1AA640ACD4}" type="presOf" srcId="{C7D97072-5C97-4085-B7AE-28EC70D0CAD7}" destId="{BC0DEF72-3150-4C31-9F13-5ECFA909B00C}" srcOrd="0" destOrd="0" presId="urn:microsoft.com/office/officeart/2005/8/layout/hList7"/>
    <dgm:cxn modelId="{CCF8CE68-707C-4697-B77C-C0DABE1C9048}" type="presOf" srcId="{C273B087-CB6D-4EFA-9963-8DDA3263B929}" destId="{A34757A4-8383-4AF4-A730-716174F34B34}" srcOrd="1" destOrd="0" presId="urn:microsoft.com/office/officeart/2005/8/layout/hList7"/>
    <dgm:cxn modelId="{B0EABF4A-48BA-4976-9B50-119220C38E6F}" srcId="{C7D97072-5C97-4085-B7AE-28EC70D0CAD7}" destId="{26E481CC-445E-4F0A-A741-E64F80EA2D7D}" srcOrd="0" destOrd="0" parTransId="{B64FE7B0-47AA-49C8-A26E-DE4679EA7076}" sibTransId="{118D468E-FFEB-4B4B-B8BF-1F7102104611}"/>
    <dgm:cxn modelId="{11458170-AAA1-43E7-90C8-F60F3B450811}" type="presParOf" srcId="{BC0DEF72-3150-4C31-9F13-5ECFA909B00C}" destId="{A9F6B6E1-B71F-4FE7-BA35-DA2F99006F26}" srcOrd="0" destOrd="0" presId="urn:microsoft.com/office/officeart/2005/8/layout/hList7"/>
    <dgm:cxn modelId="{C566D5A7-0145-4BB6-8007-C2F82BE089E5}" type="presParOf" srcId="{BC0DEF72-3150-4C31-9F13-5ECFA909B00C}" destId="{D4094756-7364-42C7-8830-A248EE1A80D0}" srcOrd="1" destOrd="0" presId="urn:microsoft.com/office/officeart/2005/8/layout/hList7"/>
    <dgm:cxn modelId="{44A7162E-C960-491E-886B-08F26B2AD06F}" type="presParOf" srcId="{D4094756-7364-42C7-8830-A248EE1A80D0}" destId="{3E91DC6C-BAB5-4166-98E5-C916BCDCD365}" srcOrd="0" destOrd="0" presId="urn:microsoft.com/office/officeart/2005/8/layout/hList7"/>
    <dgm:cxn modelId="{60860454-AE96-4E79-ACDE-40EBC77B0EEE}" type="presParOf" srcId="{3E91DC6C-BAB5-4166-98E5-C916BCDCD365}" destId="{1D3F77FA-28D8-481A-A251-86B470846319}" srcOrd="0" destOrd="0" presId="urn:microsoft.com/office/officeart/2005/8/layout/hList7"/>
    <dgm:cxn modelId="{98BC6CA6-9BB6-4DF2-A574-FAEB6CFE6C14}" type="presParOf" srcId="{3E91DC6C-BAB5-4166-98E5-C916BCDCD365}" destId="{43E1867E-F740-4494-8D08-9EAED4B9C376}" srcOrd="1" destOrd="0" presId="urn:microsoft.com/office/officeart/2005/8/layout/hList7"/>
    <dgm:cxn modelId="{D30F728A-8C8C-4FE0-88EE-13A33459541A}" type="presParOf" srcId="{3E91DC6C-BAB5-4166-98E5-C916BCDCD365}" destId="{648C496E-0D1B-4D0A-B4A4-6D07E40BFAAC}" srcOrd="2" destOrd="0" presId="urn:microsoft.com/office/officeart/2005/8/layout/hList7"/>
    <dgm:cxn modelId="{9DBF6B3E-50FB-4F07-9481-239268F7250D}" type="presParOf" srcId="{3E91DC6C-BAB5-4166-98E5-C916BCDCD365}" destId="{B19FE883-79D0-4C9D-8E0F-C2D9564ECA52}" srcOrd="3" destOrd="0" presId="urn:microsoft.com/office/officeart/2005/8/layout/hList7"/>
    <dgm:cxn modelId="{FA137365-61A9-45E5-A774-44D578AB6E1B}" type="presParOf" srcId="{D4094756-7364-42C7-8830-A248EE1A80D0}" destId="{B6E6E97F-9F4B-4BFF-AD5C-669623229CAC}" srcOrd="1" destOrd="0" presId="urn:microsoft.com/office/officeart/2005/8/layout/hList7"/>
    <dgm:cxn modelId="{E39352D1-F110-425B-8E03-3E77B3EAF3D6}" type="presParOf" srcId="{D4094756-7364-42C7-8830-A248EE1A80D0}" destId="{1AC8B7B6-9FEA-4C88-879C-C091EE7ACC4E}" srcOrd="2" destOrd="0" presId="urn:microsoft.com/office/officeart/2005/8/layout/hList7"/>
    <dgm:cxn modelId="{24BF995E-A3A5-482E-A79A-5C3E8C4B905E}" type="presParOf" srcId="{1AC8B7B6-9FEA-4C88-879C-C091EE7ACC4E}" destId="{B08AC6F3-3DDB-4D17-8B05-09AC5ED37A74}" srcOrd="0" destOrd="0" presId="urn:microsoft.com/office/officeart/2005/8/layout/hList7"/>
    <dgm:cxn modelId="{24173F8E-E4D3-4390-BA53-C45973D3AC62}" type="presParOf" srcId="{1AC8B7B6-9FEA-4C88-879C-C091EE7ACC4E}" destId="{5F3CC874-B82D-4428-958E-33A84E3DBDDD}" srcOrd="1" destOrd="0" presId="urn:microsoft.com/office/officeart/2005/8/layout/hList7"/>
    <dgm:cxn modelId="{8301F8DC-EDD7-4474-8335-71522B6388D9}" type="presParOf" srcId="{1AC8B7B6-9FEA-4C88-879C-C091EE7ACC4E}" destId="{B67ED94C-95B9-4510-9D38-B06E6B7C5B77}" srcOrd="2" destOrd="0" presId="urn:microsoft.com/office/officeart/2005/8/layout/hList7"/>
    <dgm:cxn modelId="{B5D35F26-1EE3-4661-A97F-A8B087342AB1}" type="presParOf" srcId="{1AC8B7B6-9FEA-4C88-879C-C091EE7ACC4E}" destId="{62BE7471-AFCB-4EB2-BA6D-E0349CC5D527}" srcOrd="3" destOrd="0" presId="urn:microsoft.com/office/officeart/2005/8/layout/hList7"/>
    <dgm:cxn modelId="{F3167D2C-979F-47F7-BE27-75EE7F46B873}" type="presParOf" srcId="{D4094756-7364-42C7-8830-A248EE1A80D0}" destId="{C073D98F-DBC7-4319-90C2-320049DCBF65}" srcOrd="3" destOrd="0" presId="urn:microsoft.com/office/officeart/2005/8/layout/hList7"/>
    <dgm:cxn modelId="{0C306E4C-E9ED-4F0B-88BA-E107FCAE09F0}" type="presParOf" srcId="{D4094756-7364-42C7-8830-A248EE1A80D0}" destId="{FEDBDA74-2E52-436D-8C61-04A84DCABFAA}" srcOrd="4" destOrd="0" presId="urn:microsoft.com/office/officeart/2005/8/layout/hList7"/>
    <dgm:cxn modelId="{B1A4FA99-5B83-4775-B746-053F267FDD3D}" type="presParOf" srcId="{FEDBDA74-2E52-436D-8C61-04A84DCABFAA}" destId="{66416928-DDF2-4DA9-8D88-11184AF0DB33}" srcOrd="0" destOrd="0" presId="urn:microsoft.com/office/officeart/2005/8/layout/hList7"/>
    <dgm:cxn modelId="{32D12181-739F-46FC-AADB-506D8D620E8B}" type="presParOf" srcId="{FEDBDA74-2E52-436D-8C61-04A84DCABFAA}" destId="{7F98D431-6C11-4574-BB9C-27BC43B9334B}" srcOrd="1" destOrd="0" presId="urn:microsoft.com/office/officeart/2005/8/layout/hList7"/>
    <dgm:cxn modelId="{DFA100F2-A934-4210-A007-73FF78C126D7}" type="presParOf" srcId="{FEDBDA74-2E52-436D-8C61-04A84DCABFAA}" destId="{40B6DF5F-C738-4F74-A6CF-85CB5B8FC06C}" srcOrd="2" destOrd="0" presId="urn:microsoft.com/office/officeart/2005/8/layout/hList7"/>
    <dgm:cxn modelId="{ED006BF9-2B07-430C-B670-62AF07EE5278}" type="presParOf" srcId="{FEDBDA74-2E52-436D-8C61-04A84DCABFAA}" destId="{83F6B639-941B-4F69-BBB7-DF6F88C40EBE}" srcOrd="3" destOrd="0" presId="urn:microsoft.com/office/officeart/2005/8/layout/hList7"/>
    <dgm:cxn modelId="{E53E105A-5B5C-440F-A612-9F50028ABD08}" type="presParOf" srcId="{D4094756-7364-42C7-8830-A248EE1A80D0}" destId="{64BCB544-64C4-4A00-9FB7-632C68A48A71}" srcOrd="5" destOrd="0" presId="urn:microsoft.com/office/officeart/2005/8/layout/hList7"/>
    <dgm:cxn modelId="{16ED54CA-05A2-467C-B8BF-07C535598DB1}" type="presParOf" srcId="{D4094756-7364-42C7-8830-A248EE1A80D0}" destId="{1FB9C35B-F9AC-4452-95F0-18C3B03DE9CE}" srcOrd="6" destOrd="0" presId="urn:microsoft.com/office/officeart/2005/8/layout/hList7"/>
    <dgm:cxn modelId="{3AA2C609-E1F0-4656-9E9E-9E3A254727FD}" type="presParOf" srcId="{1FB9C35B-F9AC-4452-95F0-18C3B03DE9CE}" destId="{E5B43E83-E62F-46B0-8AF1-2C557AE2080F}" srcOrd="0" destOrd="0" presId="urn:microsoft.com/office/officeart/2005/8/layout/hList7"/>
    <dgm:cxn modelId="{1FCBDFE0-C833-4288-9F7A-944E9207F627}" type="presParOf" srcId="{1FB9C35B-F9AC-4452-95F0-18C3B03DE9CE}" destId="{A34757A4-8383-4AF4-A730-716174F34B34}" srcOrd="1" destOrd="0" presId="urn:microsoft.com/office/officeart/2005/8/layout/hList7"/>
    <dgm:cxn modelId="{A3811E09-B8A2-4AF9-9A2D-1C203FFFD380}" type="presParOf" srcId="{1FB9C35B-F9AC-4452-95F0-18C3B03DE9CE}" destId="{6D68702B-A41D-4080-A2ED-C1302276E59C}" srcOrd="2" destOrd="0" presId="urn:microsoft.com/office/officeart/2005/8/layout/hList7"/>
    <dgm:cxn modelId="{7FC58154-6563-429C-926A-3FB452B90A38}" type="presParOf" srcId="{1FB9C35B-F9AC-4452-95F0-18C3B03DE9CE}" destId="{12372C68-E591-4959-8381-25692321C4E5}" srcOrd="3" destOrd="0" presId="urn:microsoft.com/office/officeart/2005/8/layout/hList7"/>
    <dgm:cxn modelId="{4C08A3C5-C7ED-4F54-8B9B-79AECE37A692}" type="presParOf" srcId="{D4094756-7364-42C7-8830-A248EE1A80D0}" destId="{E6327E73-1625-47AB-BE17-5BB2DA85039F}" srcOrd="7" destOrd="0" presId="urn:microsoft.com/office/officeart/2005/8/layout/hList7"/>
    <dgm:cxn modelId="{0CEED920-0C1E-4A38-95FD-AE829BD763BD}" type="presParOf" srcId="{D4094756-7364-42C7-8830-A248EE1A80D0}" destId="{98B1329C-5940-49D3-97D7-2693F6796B6C}" srcOrd="8" destOrd="0" presId="urn:microsoft.com/office/officeart/2005/8/layout/hList7"/>
    <dgm:cxn modelId="{23FC51CA-4614-4546-8BA3-AB80BB3D8F5D}" type="presParOf" srcId="{98B1329C-5940-49D3-97D7-2693F6796B6C}" destId="{B72A6797-8F56-4D27-A2BA-DAD12E5C2811}" srcOrd="0" destOrd="0" presId="urn:microsoft.com/office/officeart/2005/8/layout/hList7"/>
    <dgm:cxn modelId="{A0518B32-1AA9-41BB-95EA-01FB3C4358BD}" type="presParOf" srcId="{98B1329C-5940-49D3-97D7-2693F6796B6C}" destId="{2CB92B34-0051-455B-A245-833BC2EC6FBD}" srcOrd="1" destOrd="0" presId="urn:microsoft.com/office/officeart/2005/8/layout/hList7"/>
    <dgm:cxn modelId="{C75069F1-81D0-4BA3-89C8-82B4A82825F1}" type="presParOf" srcId="{98B1329C-5940-49D3-97D7-2693F6796B6C}" destId="{30D1B145-EF90-4153-8A32-080935182486}" srcOrd="2" destOrd="0" presId="urn:microsoft.com/office/officeart/2005/8/layout/hList7"/>
    <dgm:cxn modelId="{F0A8F23D-420C-4165-B1BC-63F3395506B4}" type="presParOf" srcId="{98B1329C-5940-49D3-97D7-2693F6796B6C}" destId="{0269F312-CEC6-477C-8EB0-1BF350A4A14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2E31CF-A8D7-44D0-85D0-EBF0C02E571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5D9F70-211E-4DBB-A94E-FB3AADC2ECE8}">
      <dgm:prSet custT="1"/>
      <dgm:spPr>
        <a:solidFill>
          <a:srgbClr val="68BCF5"/>
        </a:solidFill>
      </dgm:spPr>
      <dgm:t>
        <a:bodyPr/>
        <a:lstStyle/>
        <a:p>
          <a:pPr rtl="0"/>
          <a:r>
            <a:rPr lang="en-US" sz="2800" b="1" i="0" dirty="0" smtClean="0">
              <a:solidFill>
                <a:srgbClr val="C00000"/>
              </a:solidFill>
            </a:rPr>
            <a:t>Don’t commit phubbing</a:t>
          </a:r>
        </a:p>
      </dgm:t>
    </dgm:pt>
    <dgm:pt modelId="{DE302601-1699-4309-A274-1907713D2A66}" type="parTrans" cxnId="{B5B6F949-B284-48D2-989C-A0D8622E1D73}">
      <dgm:prSet/>
      <dgm:spPr/>
      <dgm:t>
        <a:bodyPr/>
        <a:lstStyle/>
        <a:p>
          <a:endParaRPr lang="en-US" sz="2800"/>
        </a:p>
      </dgm:t>
    </dgm:pt>
    <dgm:pt modelId="{F02AFDC7-F2E3-402E-8F77-BE080563D7AA}" type="sibTrans" cxnId="{B5B6F949-B284-48D2-989C-A0D8622E1D73}">
      <dgm:prSet/>
      <dgm:spPr/>
      <dgm:t>
        <a:bodyPr/>
        <a:lstStyle/>
        <a:p>
          <a:endParaRPr lang="en-US" sz="2800"/>
        </a:p>
      </dgm:t>
    </dgm:pt>
    <dgm:pt modelId="{A54FF273-ED84-4EE7-8189-B162916B6ED6}">
      <dgm:prSet custT="1"/>
      <dgm:spPr>
        <a:solidFill>
          <a:srgbClr val="68BCF5"/>
        </a:solidFill>
      </dgm:spPr>
      <dgm:t>
        <a:bodyPr/>
        <a:lstStyle/>
        <a:p>
          <a:pPr rtl="0"/>
          <a:r>
            <a:rPr lang="en-US" sz="2800" b="1" i="0" u="none" dirty="0" smtClean="0">
              <a:solidFill>
                <a:srgbClr val="C00000"/>
              </a:solidFill>
            </a:rPr>
            <a:t>Don’t answer your phone in the movie theatre</a:t>
          </a:r>
          <a:r>
            <a:rPr lang="en-US" sz="2800" b="1" i="0" dirty="0" smtClean="0">
              <a:solidFill>
                <a:srgbClr val="C00000"/>
              </a:solidFill>
            </a:rPr>
            <a:t> </a:t>
          </a:r>
        </a:p>
      </dgm:t>
    </dgm:pt>
    <dgm:pt modelId="{671AEEB4-DCDD-4C07-8F37-4D6DA62D1706}" type="parTrans" cxnId="{E4281B87-7E89-4EDC-86C3-815758826B8E}">
      <dgm:prSet/>
      <dgm:spPr/>
      <dgm:t>
        <a:bodyPr/>
        <a:lstStyle/>
        <a:p>
          <a:endParaRPr lang="en-US" sz="2800"/>
        </a:p>
      </dgm:t>
    </dgm:pt>
    <dgm:pt modelId="{0B823DB8-8474-4941-974B-F6A329B0E22B}" type="sibTrans" cxnId="{E4281B87-7E89-4EDC-86C3-815758826B8E}">
      <dgm:prSet/>
      <dgm:spPr/>
      <dgm:t>
        <a:bodyPr/>
        <a:lstStyle/>
        <a:p>
          <a:endParaRPr lang="en-US" sz="2800"/>
        </a:p>
      </dgm:t>
    </dgm:pt>
    <dgm:pt modelId="{79AE0E39-40C5-408B-9574-926D5F067C85}">
      <dgm:prSet custT="1"/>
      <dgm:spPr>
        <a:solidFill>
          <a:srgbClr val="68BCF5"/>
        </a:solidFill>
      </dgm:spPr>
      <dgm:t>
        <a:bodyPr/>
        <a:lstStyle/>
        <a:p>
          <a:pPr rtl="0"/>
          <a:r>
            <a:rPr lang="en-US" sz="2800" b="1" i="0" dirty="0" smtClean="0">
              <a:solidFill>
                <a:srgbClr val="C00000"/>
              </a:solidFill>
            </a:rPr>
            <a:t>Use a normal tone of voice while speaking on your cell</a:t>
          </a:r>
          <a:r>
            <a:rPr lang="en-US" sz="2800" b="0" i="0" dirty="0" smtClean="0">
              <a:solidFill>
                <a:srgbClr val="C00000"/>
              </a:solidFill>
            </a:rPr>
            <a:t> </a:t>
          </a:r>
        </a:p>
      </dgm:t>
    </dgm:pt>
    <dgm:pt modelId="{A80429DB-1B3E-45B8-B5AA-D2852F88172B}" type="parTrans" cxnId="{ABD20563-3558-474F-9C4D-744785BD8170}">
      <dgm:prSet/>
      <dgm:spPr/>
      <dgm:t>
        <a:bodyPr/>
        <a:lstStyle/>
        <a:p>
          <a:endParaRPr lang="en-US" sz="2800"/>
        </a:p>
      </dgm:t>
    </dgm:pt>
    <dgm:pt modelId="{5FC762FE-1653-4993-862D-14A5C1409BE8}" type="sibTrans" cxnId="{ABD20563-3558-474F-9C4D-744785BD8170}">
      <dgm:prSet/>
      <dgm:spPr/>
      <dgm:t>
        <a:bodyPr/>
        <a:lstStyle/>
        <a:p>
          <a:endParaRPr lang="en-US" sz="2800"/>
        </a:p>
      </dgm:t>
    </dgm:pt>
    <dgm:pt modelId="{18FEFBF7-C173-4D45-9584-01482EAE7B05}">
      <dgm:prSet custT="1"/>
      <dgm:spPr>
        <a:solidFill>
          <a:srgbClr val="68BCF5"/>
        </a:solidFill>
      </dgm:spPr>
      <dgm:t>
        <a:bodyPr/>
        <a:lstStyle/>
        <a:p>
          <a:pPr rtl="0"/>
          <a:r>
            <a:rPr lang="en-US" sz="2800" b="1" i="0" dirty="0" smtClean="0">
              <a:solidFill>
                <a:srgbClr val="C00000"/>
              </a:solidFill>
            </a:rPr>
            <a:t>When you are in public places, keep your distance</a:t>
          </a:r>
          <a:endParaRPr lang="en-US" sz="2800" b="0" i="0" dirty="0" smtClean="0">
            <a:solidFill>
              <a:srgbClr val="C00000"/>
            </a:solidFill>
          </a:endParaRPr>
        </a:p>
      </dgm:t>
    </dgm:pt>
    <dgm:pt modelId="{B681A998-3141-4378-99F2-F3E84EF829EC}" type="parTrans" cxnId="{236DFDE0-7BC3-4010-8070-58F007BCA681}">
      <dgm:prSet/>
      <dgm:spPr/>
      <dgm:t>
        <a:bodyPr/>
        <a:lstStyle/>
        <a:p>
          <a:endParaRPr lang="en-US" sz="2800"/>
        </a:p>
      </dgm:t>
    </dgm:pt>
    <dgm:pt modelId="{31F53DBD-66BB-4969-B0FC-F931DAC30644}" type="sibTrans" cxnId="{236DFDE0-7BC3-4010-8070-58F007BCA681}">
      <dgm:prSet/>
      <dgm:spPr/>
      <dgm:t>
        <a:bodyPr/>
        <a:lstStyle/>
        <a:p>
          <a:endParaRPr lang="en-US" sz="2800"/>
        </a:p>
      </dgm:t>
    </dgm:pt>
    <dgm:pt modelId="{B25EFD1B-BB3E-4027-8AE1-11AF44260960}">
      <dgm:prSet custT="1"/>
      <dgm:spPr>
        <a:solidFill>
          <a:srgbClr val="68BCF5"/>
        </a:solidFill>
      </dgm:spPr>
      <dgm:t>
        <a:bodyPr/>
        <a:lstStyle/>
        <a:p>
          <a:pPr rtl="0"/>
          <a:r>
            <a:rPr lang="en-US" sz="2800" b="1" i="0" dirty="0" smtClean="0">
              <a:solidFill>
                <a:srgbClr val="C00000"/>
              </a:solidFill>
            </a:rPr>
            <a:t>Don’t use your speaker phone in public</a:t>
          </a:r>
        </a:p>
      </dgm:t>
    </dgm:pt>
    <dgm:pt modelId="{C87A6F80-71FB-4427-8CBC-6A504D75EDA7}" type="parTrans" cxnId="{EBF8E4F9-920C-4AC8-B9D4-DD70C425BCB5}">
      <dgm:prSet/>
      <dgm:spPr/>
      <dgm:t>
        <a:bodyPr/>
        <a:lstStyle/>
        <a:p>
          <a:endParaRPr lang="en-US" sz="2800"/>
        </a:p>
      </dgm:t>
    </dgm:pt>
    <dgm:pt modelId="{BDCEA65E-E64E-45D4-8CD6-0F9F352EAFCC}" type="sibTrans" cxnId="{EBF8E4F9-920C-4AC8-B9D4-DD70C425BCB5}">
      <dgm:prSet/>
      <dgm:spPr/>
      <dgm:t>
        <a:bodyPr/>
        <a:lstStyle/>
        <a:p>
          <a:endParaRPr lang="en-US" sz="2800"/>
        </a:p>
      </dgm:t>
    </dgm:pt>
    <dgm:pt modelId="{142CCED7-31A4-43EA-AE55-6B70404F0777}" type="pres">
      <dgm:prSet presAssocID="{CD2E31CF-A8D7-44D0-85D0-EBF0C02E571D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7907B4-3FED-4B8E-9404-9F7E8F8FF8E6}" type="pres">
      <dgm:prSet presAssocID="{79AE0E39-40C5-408B-9574-926D5F067C85}" presName="comp" presStyleCnt="0"/>
      <dgm:spPr/>
    </dgm:pt>
    <dgm:pt modelId="{AB052491-69C1-4770-B363-7C58ABE80603}" type="pres">
      <dgm:prSet presAssocID="{79AE0E39-40C5-408B-9574-926D5F067C85}" presName="box" presStyleLbl="node1" presStyleIdx="0" presStyleCnt="5" custLinFactNeighborY="414"/>
      <dgm:spPr/>
      <dgm:t>
        <a:bodyPr/>
        <a:lstStyle/>
        <a:p>
          <a:endParaRPr lang="en-US"/>
        </a:p>
      </dgm:t>
    </dgm:pt>
    <dgm:pt modelId="{85553FB4-C154-459E-9EDC-3FA8AF655C1F}" type="pres">
      <dgm:prSet presAssocID="{79AE0E39-40C5-408B-9574-926D5F067C85}" presName="img" presStyleLbl="fgImgPlace1" presStyleIdx="0" presStyleCnt="5" custScaleX="94807" custLinFactNeighborX="517" custLinFactNeighborY="112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B5A1045-A70D-4338-920D-E9394528B44D}" type="pres">
      <dgm:prSet presAssocID="{79AE0E39-40C5-408B-9574-926D5F067C85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67BB98-C0FB-46A3-83D0-836FC7580CE0}" type="pres">
      <dgm:prSet presAssocID="{5FC762FE-1653-4993-862D-14A5C1409BE8}" presName="spacer" presStyleCnt="0"/>
      <dgm:spPr/>
    </dgm:pt>
    <dgm:pt modelId="{D4519CDC-A25D-4D1E-A2B4-061099C976C6}" type="pres">
      <dgm:prSet presAssocID="{DA5D9F70-211E-4DBB-A94E-FB3AADC2ECE8}" presName="comp" presStyleCnt="0"/>
      <dgm:spPr/>
    </dgm:pt>
    <dgm:pt modelId="{BED6C305-085F-46B4-A26C-38642560A51C}" type="pres">
      <dgm:prSet presAssocID="{DA5D9F70-211E-4DBB-A94E-FB3AADC2ECE8}" presName="box" presStyleLbl="node1" presStyleIdx="1" presStyleCnt="5" custLinFactNeighborY="414"/>
      <dgm:spPr/>
      <dgm:t>
        <a:bodyPr/>
        <a:lstStyle/>
        <a:p>
          <a:endParaRPr lang="en-US"/>
        </a:p>
      </dgm:t>
    </dgm:pt>
    <dgm:pt modelId="{C45B1ED8-B03A-4C91-8265-6D01102FA7FF}" type="pres">
      <dgm:prSet presAssocID="{DA5D9F70-211E-4DBB-A94E-FB3AADC2ECE8}" presName="img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7CCF735-0292-4466-A5B0-3C1767ECE2E5}" type="pres">
      <dgm:prSet presAssocID="{DA5D9F70-211E-4DBB-A94E-FB3AADC2ECE8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4F656D-6CB9-4527-89FF-E98D395DD183}" type="pres">
      <dgm:prSet presAssocID="{F02AFDC7-F2E3-402E-8F77-BE080563D7AA}" presName="spacer" presStyleCnt="0"/>
      <dgm:spPr/>
    </dgm:pt>
    <dgm:pt modelId="{0DC3F749-51D9-400A-94E2-D4AF8909BF21}" type="pres">
      <dgm:prSet presAssocID="{A54FF273-ED84-4EE7-8189-B162916B6ED6}" presName="comp" presStyleCnt="0"/>
      <dgm:spPr/>
    </dgm:pt>
    <dgm:pt modelId="{35399B3D-9CB4-4FD2-841D-79C1E61717A7}" type="pres">
      <dgm:prSet presAssocID="{A54FF273-ED84-4EE7-8189-B162916B6ED6}" presName="box" presStyleLbl="node1" presStyleIdx="2" presStyleCnt="5" custLinFactNeighborY="414"/>
      <dgm:spPr/>
      <dgm:t>
        <a:bodyPr/>
        <a:lstStyle/>
        <a:p>
          <a:endParaRPr lang="en-US"/>
        </a:p>
      </dgm:t>
    </dgm:pt>
    <dgm:pt modelId="{DB2B3643-3735-42CA-867E-A3C5A46B0148}" type="pres">
      <dgm:prSet presAssocID="{A54FF273-ED84-4EE7-8189-B162916B6ED6}" presName="img" presStyleLbl="f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0EDACE7-954E-4375-A6E9-BE660F3B2701}" type="pres">
      <dgm:prSet presAssocID="{A54FF273-ED84-4EE7-8189-B162916B6ED6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F154DB-A028-4204-B181-083B5B4820CA}" type="pres">
      <dgm:prSet presAssocID="{0B823DB8-8474-4941-974B-F6A329B0E22B}" presName="spacer" presStyleCnt="0"/>
      <dgm:spPr/>
    </dgm:pt>
    <dgm:pt modelId="{BC1035A3-7364-4BBA-9661-3CEAEFFECF8E}" type="pres">
      <dgm:prSet presAssocID="{18FEFBF7-C173-4D45-9584-01482EAE7B05}" presName="comp" presStyleCnt="0"/>
      <dgm:spPr/>
    </dgm:pt>
    <dgm:pt modelId="{EE5F962F-0D68-4A83-8919-43B7332B55E0}" type="pres">
      <dgm:prSet presAssocID="{18FEFBF7-C173-4D45-9584-01482EAE7B05}" presName="box" presStyleLbl="node1" presStyleIdx="3" presStyleCnt="5" custLinFactNeighborY="414"/>
      <dgm:spPr/>
      <dgm:t>
        <a:bodyPr/>
        <a:lstStyle/>
        <a:p>
          <a:endParaRPr lang="en-US"/>
        </a:p>
      </dgm:t>
    </dgm:pt>
    <dgm:pt modelId="{0A4B70A5-9FAF-4946-BC9C-CFBEDA349EB7}" type="pres">
      <dgm:prSet presAssocID="{18FEFBF7-C173-4D45-9584-01482EAE7B05}" presName="img" presStyleLbl="fgImgPlace1" presStyleIdx="3" presStyleCnt="5" custLinFactNeighborX="1045" custLinFactNeighborY="2792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021B8A8-765E-47FB-83EE-1A71D96037B2}" type="pres">
      <dgm:prSet presAssocID="{18FEFBF7-C173-4D45-9584-01482EAE7B05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BC866-0271-4D05-AA9D-68FA4621CB91}" type="pres">
      <dgm:prSet presAssocID="{31F53DBD-66BB-4969-B0FC-F931DAC30644}" presName="spacer" presStyleCnt="0"/>
      <dgm:spPr/>
    </dgm:pt>
    <dgm:pt modelId="{5CC38E1B-E5EF-47BE-9F43-25C7C9B188DC}" type="pres">
      <dgm:prSet presAssocID="{B25EFD1B-BB3E-4027-8AE1-11AF44260960}" presName="comp" presStyleCnt="0"/>
      <dgm:spPr/>
    </dgm:pt>
    <dgm:pt modelId="{CA59B77C-98FF-4B23-905C-D006080BCB1A}" type="pres">
      <dgm:prSet presAssocID="{B25EFD1B-BB3E-4027-8AE1-11AF44260960}" presName="box" presStyleLbl="node1" presStyleIdx="4" presStyleCnt="5" custLinFactNeighborY="414"/>
      <dgm:spPr/>
      <dgm:t>
        <a:bodyPr/>
        <a:lstStyle/>
        <a:p>
          <a:endParaRPr lang="en-US"/>
        </a:p>
      </dgm:t>
    </dgm:pt>
    <dgm:pt modelId="{96D1B7CA-55EA-4DB9-A922-BDE1E1C63D8F}" type="pres">
      <dgm:prSet presAssocID="{B25EFD1B-BB3E-4027-8AE1-11AF44260960}" presName="img" presStyleLbl="f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AC69D6E-386C-4463-A88C-0414FF66A4EE}" type="pres">
      <dgm:prSet presAssocID="{B25EFD1B-BB3E-4027-8AE1-11AF44260960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15111F-A155-47E1-A012-EF6619874728}" type="presOf" srcId="{CD2E31CF-A8D7-44D0-85D0-EBF0C02E571D}" destId="{142CCED7-31A4-43EA-AE55-6B70404F0777}" srcOrd="0" destOrd="0" presId="urn:microsoft.com/office/officeart/2005/8/layout/vList4"/>
    <dgm:cxn modelId="{B42DE829-F1B4-4257-B3AB-1502E26E529A}" type="presOf" srcId="{B25EFD1B-BB3E-4027-8AE1-11AF44260960}" destId="{CA59B77C-98FF-4B23-905C-D006080BCB1A}" srcOrd="0" destOrd="0" presId="urn:microsoft.com/office/officeart/2005/8/layout/vList4"/>
    <dgm:cxn modelId="{EE68E73E-0F74-479C-8256-7D6CEABF9E7C}" type="presOf" srcId="{B25EFD1B-BB3E-4027-8AE1-11AF44260960}" destId="{2AC69D6E-386C-4463-A88C-0414FF66A4EE}" srcOrd="1" destOrd="0" presId="urn:microsoft.com/office/officeart/2005/8/layout/vList4"/>
    <dgm:cxn modelId="{B5B6F949-B284-48D2-989C-A0D8622E1D73}" srcId="{CD2E31CF-A8D7-44D0-85D0-EBF0C02E571D}" destId="{DA5D9F70-211E-4DBB-A94E-FB3AADC2ECE8}" srcOrd="1" destOrd="0" parTransId="{DE302601-1699-4309-A274-1907713D2A66}" sibTransId="{F02AFDC7-F2E3-402E-8F77-BE080563D7AA}"/>
    <dgm:cxn modelId="{236DFDE0-7BC3-4010-8070-58F007BCA681}" srcId="{CD2E31CF-A8D7-44D0-85D0-EBF0C02E571D}" destId="{18FEFBF7-C173-4D45-9584-01482EAE7B05}" srcOrd="3" destOrd="0" parTransId="{B681A998-3141-4378-99F2-F3E84EF829EC}" sibTransId="{31F53DBD-66BB-4969-B0FC-F931DAC30644}"/>
    <dgm:cxn modelId="{6D631BED-F335-483E-976D-5BFA48665003}" type="presOf" srcId="{18FEFBF7-C173-4D45-9584-01482EAE7B05}" destId="{EE5F962F-0D68-4A83-8919-43B7332B55E0}" srcOrd="0" destOrd="0" presId="urn:microsoft.com/office/officeart/2005/8/layout/vList4"/>
    <dgm:cxn modelId="{E4281B87-7E89-4EDC-86C3-815758826B8E}" srcId="{CD2E31CF-A8D7-44D0-85D0-EBF0C02E571D}" destId="{A54FF273-ED84-4EE7-8189-B162916B6ED6}" srcOrd="2" destOrd="0" parTransId="{671AEEB4-DCDD-4C07-8F37-4D6DA62D1706}" sibTransId="{0B823DB8-8474-4941-974B-F6A329B0E22B}"/>
    <dgm:cxn modelId="{15A909E4-B861-41C1-927B-5D0DE72F02DD}" type="presOf" srcId="{A54FF273-ED84-4EE7-8189-B162916B6ED6}" destId="{90EDACE7-954E-4375-A6E9-BE660F3B2701}" srcOrd="1" destOrd="0" presId="urn:microsoft.com/office/officeart/2005/8/layout/vList4"/>
    <dgm:cxn modelId="{EBF8E4F9-920C-4AC8-B9D4-DD70C425BCB5}" srcId="{CD2E31CF-A8D7-44D0-85D0-EBF0C02E571D}" destId="{B25EFD1B-BB3E-4027-8AE1-11AF44260960}" srcOrd="4" destOrd="0" parTransId="{C87A6F80-71FB-4427-8CBC-6A504D75EDA7}" sibTransId="{BDCEA65E-E64E-45D4-8CD6-0F9F352EAFCC}"/>
    <dgm:cxn modelId="{D0FF902E-1EE3-4B5E-9512-08AEA48FD835}" type="presOf" srcId="{79AE0E39-40C5-408B-9574-926D5F067C85}" destId="{6B5A1045-A70D-4338-920D-E9394528B44D}" srcOrd="1" destOrd="0" presId="urn:microsoft.com/office/officeart/2005/8/layout/vList4"/>
    <dgm:cxn modelId="{EA5DA6FC-A759-49F7-8285-F76B4BFF3622}" type="presOf" srcId="{DA5D9F70-211E-4DBB-A94E-FB3AADC2ECE8}" destId="{BED6C305-085F-46B4-A26C-38642560A51C}" srcOrd="0" destOrd="0" presId="urn:microsoft.com/office/officeart/2005/8/layout/vList4"/>
    <dgm:cxn modelId="{370288CF-3430-41C5-A140-3BA30DF98F4C}" type="presOf" srcId="{DA5D9F70-211E-4DBB-A94E-FB3AADC2ECE8}" destId="{17CCF735-0292-4466-A5B0-3C1767ECE2E5}" srcOrd="1" destOrd="0" presId="urn:microsoft.com/office/officeart/2005/8/layout/vList4"/>
    <dgm:cxn modelId="{C88AC738-02CB-428B-9640-348DF29EEE54}" type="presOf" srcId="{79AE0E39-40C5-408B-9574-926D5F067C85}" destId="{AB052491-69C1-4770-B363-7C58ABE80603}" srcOrd="0" destOrd="0" presId="urn:microsoft.com/office/officeart/2005/8/layout/vList4"/>
    <dgm:cxn modelId="{EB0E5F2F-88C7-4932-BB0D-1B5B89B1DFDB}" type="presOf" srcId="{A54FF273-ED84-4EE7-8189-B162916B6ED6}" destId="{35399B3D-9CB4-4FD2-841D-79C1E61717A7}" srcOrd="0" destOrd="0" presId="urn:microsoft.com/office/officeart/2005/8/layout/vList4"/>
    <dgm:cxn modelId="{ABD20563-3558-474F-9C4D-744785BD8170}" srcId="{CD2E31CF-A8D7-44D0-85D0-EBF0C02E571D}" destId="{79AE0E39-40C5-408B-9574-926D5F067C85}" srcOrd="0" destOrd="0" parTransId="{A80429DB-1B3E-45B8-B5AA-D2852F88172B}" sibTransId="{5FC762FE-1653-4993-862D-14A5C1409BE8}"/>
    <dgm:cxn modelId="{6342314B-8F93-4504-8F75-4C44814BA73F}" type="presOf" srcId="{18FEFBF7-C173-4D45-9584-01482EAE7B05}" destId="{3021B8A8-765E-47FB-83EE-1A71D96037B2}" srcOrd="1" destOrd="0" presId="urn:microsoft.com/office/officeart/2005/8/layout/vList4"/>
    <dgm:cxn modelId="{4EA030E4-8259-47B2-B392-B429EBE0CD71}" type="presParOf" srcId="{142CCED7-31A4-43EA-AE55-6B70404F0777}" destId="{627907B4-3FED-4B8E-9404-9F7E8F8FF8E6}" srcOrd="0" destOrd="0" presId="urn:microsoft.com/office/officeart/2005/8/layout/vList4"/>
    <dgm:cxn modelId="{D8DFF666-9B94-40A4-8591-08BA8B88B799}" type="presParOf" srcId="{627907B4-3FED-4B8E-9404-9F7E8F8FF8E6}" destId="{AB052491-69C1-4770-B363-7C58ABE80603}" srcOrd="0" destOrd="0" presId="urn:microsoft.com/office/officeart/2005/8/layout/vList4"/>
    <dgm:cxn modelId="{B62656CA-AF7C-43EA-9A23-F6CD64F6BC12}" type="presParOf" srcId="{627907B4-3FED-4B8E-9404-9F7E8F8FF8E6}" destId="{85553FB4-C154-459E-9EDC-3FA8AF655C1F}" srcOrd="1" destOrd="0" presId="urn:microsoft.com/office/officeart/2005/8/layout/vList4"/>
    <dgm:cxn modelId="{623D2C60-1B5F-4975-9237-E3B684FF6797}" type="presParOf" srcId="{627907B4-3FED-4B8E-9404-9F7E8F8FF8E6}" destId="{6B5A1045-A70D-4338-920D-E9394528B44D}" srcOrd="2" destOrd="0" presId="urn:microsoft.com/office/officeart/2005/8/layout/vList4"/>
    <dgm:cxn modelId="{E0B38201-0754-40DC-9165-A227C51485DF}" type="presParOf" srcId="{142CCED7-31A4-43EA-AE55-6B70404F0777}" destId="{C167BB98-C0FB-46A3-83D0-836FC7580CE0}" srcOrd="1" destOrd="0" presId="urn:microsoft.com/office/officeart/2005/8/layout/vList4"/>
    <dgm:cxn modelId="{2160FA32-3936-4424-AC0F-BA4D26606C37}" type="presParOf" srcId="{142CCED7-31A4-43EA-AE55-6B70404F0777}" destId="{D4519CDC-A25D-4D1E-A2B4-061099C976C6}" srcOrd="2" destOrd="0" presId="urn:microsoft.com/office/officeart/2005/8/layout/vList4"/>
    <dgm:cxn modelId="{3028D850-AFE3-4CD2-97F5-E5665CF91DBB}" type="presParOf" srcId="{D4519CDC-A25D-4D1E-A2B4-061099C976C6}" destId="{BED6C305-085F-46B4-A26C-38642560A51C}" srcOrd="0" destOrd="0" presId="urn:microsoft.com/office/officeart/2005/8/layout/vList4"/>
    <dgm:cxn modelId="{D09681D5-66E1-4930-8197-E2F1F7BC49FB}" type="presParOf" srcId="{D4519CDC-A25D-4D1E-A2B4-061099C976C6}" destId="{C45B1ED8-B03A-4C91-8265-6D01102FA7FF}" srcOrd="1" destOrd="0" presId="urn:microsoft.com/office/officeart/2005/8/layout/vList4"/>
    <dgm:cxn modelId="{91AE59AF-E4EF-449F-AE08-012B2CD91A4D}" type="presParOf" srcId="{D4519CDC-A25D-4D1E-A2B4-061099C976C6}" destId="{17CCF735-0292-4466-A5B0-3C1767ECE2E5}" srcOrd="2" destOrd="0" presId="urn:microsoft.com/office/officeart/2005/8/layout/vList4"/>
    <dgm:cxn modelId="{FC71D59D-B5DE-4DFB-A0C9-C45C9977D14B}" type="presParOf" srcId="{142CCED7-31A4-43EA-AE55-6B70404F0777}" destId="{DD4F656D-6CB9-4527-89FF-E98D395DD183}" srcOrd="3" destOrd="0" presId="urn:microsoft.com/office/officeart/2005/8/layout/vList4"/>
    <dgm:cxn modelId="{0665DE57-CC45-4426-8E2C-DA9D48B57868}" type="presParOf" srcId="{142CCED7-31A4-43EA-AE55-6B70404F0777}" destId="{0DC3F749-51D9-400A-94E2-D4AF8909BF21}" srcOrd="4" destOrd="0" presId="urn:microsoft.com/office/officeart/2005/8/layout/vList4"/>
    <dgm:cxn modelId="{E9A8139A-73CA-44E1-AE9A-46375810623E}" type="presParOf" srcId="{0DC3F749-51D9-400A-94E2-D4AF8909BF21}" destId="{35399B3D-9CB4-4FD2-841D-79C1E61717A7}" srcOrd="0" destOrd="0" presId="urn:microsoft.com/office/officeart/2005/8/layout/vList4"/>
    <dgm:cxn modelId="{C54112AE-0BF8-473D-B979-EEE820846F63}" type="presParOf" srcId="{0DC3F749-51D9-400A-94E2-D4AF8909BF21}" destId="{DB2B3643-3735-42CA-867E-A3C5A46B0148}" srcOrd="1" destOrd="0" presId="urn:microsoft.com/office/officeart/2005/8/layout/vList4"/>
    <dgm:cxn modelId="{C515FA71-46A6-40A9-A24D-EE9FA45F1827}" type="presParOf" srcId="{0DC3F749-51D9-400A-94E2-D4AF8909BF21}" destId="{90EDACE7-954E-4375-A6E9-BE660F3B2701}" srcOrd="2" destOrd="0" presId="urn:microsoft.com/office/officeart/2005/8/layout/vList4"/>
    <dgm:cxn modelId="{85941EA3-19B1-4DBA-A6C6-0978FB010355}" type="presParOf" srcId="{142CCED7-31A4-43EA-AE55-6B70404F0777}" destId="{86F154DB-A028-4204-B181-083B5B4820CA}" srcOrd="5" destOrd="0" presId="urn:microsoft.com/office/officeart/2005/8/layout/vList4"/>
    <dgm:cxn modelId="{AF408EEA-700B-4103-B096-00E36AC2CF0A}" type="presParOf" srcId="{142CCED7-31A4-43EA-AE55-6B70404F0777}" destId="{BC1035A3-7364-4BBA-9661-3CEAEFFECF8E}" srcOrd="6" destOrd="0" presId="urn:microsoft.com/office/officeart/2005/8/layout/vList4"/>
    <dgm:cxn modelId="{E4E1892C-C059-4D2A-A23E-1628F705DC71}" type="presParOf" srcId="{BC1035A3-7364-4BBA-9661-3CEAEFFECF8E}" destId="{EE5F962F-0D68-4A83-8919-43B7332B55E0}" srcOrd="0" destOrd="0" presId="urn:microsoft.com/office/officeart/2005/8/layout/vList4"/>
    <dgm:cxn modelId="{C2E37836-4D6F-43FF-BEB6-F1535A428631}" type="presParOf" srcId="{BC1035A3-7364-4BBA-9661-3CEAEFFECF8E}" destId="{0A4B70A5-9FAF-4946-BC9C-CFBEDA349EB7}" srcOrd="1" destOrd="0" presId="urn:microsoft.com/office/officeart/2005/8/layout/vList4"/>
    <dgm:cxn modelId="{B2D520D2-97E3-4D78-B982-B7E32AC63710}" type="presParOf" srcId="{BC1035A3-7364-4BBA-9661-3CEAEFFECF8E}" destId="{3021B8A8-765E-47FB-83EE-1A71D96037B2}" srcOrd="2" destOrd="0" presId="urn:microsoft.com/office/officeart/2005/8/layout/vList4"/>
    <dgm:cxn modelId="{A566B1F5-5ECF-4004-81DE-DB1E7392B0E8}" type="presParOf" srcId="{142CCED7-31A4-43EA-AE55-6B70404F0777}" destId="{FA4BC866-0271-4D05-AA9D-68FA4621CB91}" srcOrd="7" destOrd="0" presId="urn:microsoft.com/office/officeart/2005/8/layout/vList4"/>
    <dgm:cxn modelId="{31E6C9AA-5B5D-4495-8254-2B8A84B3A1B6}" type="presParOf" srcId="{142CCED7-31A4-43EA-AE55-6B70404F0777}" destId="{5CC38E1B-E5EF-47BE-9F43-25C7C9B188DC}" srcOrd="8" destOrd="0" presId="urn:microsoft.com/office/officeart/2005/8/layout/vList4"/>
    <dgm:cxn modelId="{D9E01A03-D22B-418F-98BE-7DFE73D7C522}" type="presParOf" srcId="{5CC38E1B-E5EF-47BE-9F43-25C7C9B188DC}" destId="{CA59B77C-98FF-4B23-905C-D006080BCB1A}" srcOrd="0" destOrd="0" presId="urn:microsoft.com/office/officeart/2005/8/layout/vList4"/>
    <dgm:cxn modelId="{8B706C9F-9FE3-4A28-9016-8F85E6403474}" type="presParOf" srcId="{5CC38E1B-E5EF-47BE-9F43-25C7C9B188DC}" destId="{96D1B7CA-55EA-4DB9-A922-BDE1E1C63D8F}" srcOrd="1" destOrd="0" presId="urn:microsoft.com/office/officeart/2005/8/layout/vList4"/>
    <dgm:cxn modelId="{61654C23-FA4B-471E-9548-6BAA2D7EB9BB}" type="presParOf" srcId="{5CC38E1B-E5EF-47BE-9F43-25C7C9B188DC}" destId="{2AC69D6E-386C-4463-A88C-0414FF66A4EE}" srcOrd="2" destOrd="0" presId="urn:microsoft.com/office/officeart/2005/8/layout/vList4"/>
  </dgm:cxnLst>
  <dgm:bg>
    <a:solidFill>
      <a:srgbClr val="E7E9EA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26312-66E6-41FC-892B-DD3C50302A6C}">
      <dsp:nvSpPr>
        <dsp:cNvPr id="0" name=""/>
        <dsp:cNvSpPr/>
      </dsp:nvSpPr>
      <dsp:spPr>
        <a:xfrm>
          <a:off x="0" y="353"/>
          <a:ext cx="350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FAD34A-FE47-4A79-ACD4-029CFB1E8B75}">
      <dsp:nvSpPr>
        <dsp:cNvPr id="0" name=""/>
        <dsp:cNvSpPr/>
      </dsp:nvSpPr>
      <dsp:spPr>
        <a:xfrm>
          <a:off x="0" y="0"/>
          <a:ext cx="3505200" cy="413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accent6">
                  <a:lumMod val="75000"/>
                </a:schemeClr>
              </a:solidFill>
            </a:rPr>
            <a:t>Hearing loss/ Hearing complications</a:t>
          </a:r>
          <a:endParaRPr lang="en-US" sz="17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0" y="0"/>
        <a:ext cx="3505200" cy="413556"/>
      </dsp:txXfrm>
    </dsp:sp>
    <dsp:sp modelId="{31779E3E-FEBE-422E-B72D-33676F29DDFC}">
      <dsp:nvSpPr>
        <dsp:cNvPr id="0" name=""/>
        <dsp:cNvSpPr/>
      </dsp:nvSpPr>
      <dsp:spPr>
        <a:xfrm>
          <a:off x="0" y="413909"/>
          <a:ext cx="350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25531-957A-4604-9E63-644D696614E9}">
      <dsp:nvSpPr>
        <dsp:cNvPr id="0" name=""/>
        <dsp:cNvSpPr/>
      </dsp:nvSpPr>
      <dsp:spPr>
        <a:xfrm>
          <a:off x="0" y="413909"/>
          <a:ext cx="3505200" cy="413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accent6">
                  <a:lumMod val="75000"/>
                </a:schemeClr>
              </a:solidFill>
            </a:rPr>
            <a:t>Ear Infections</a:t>
          </a:r>
          <a:endParaRPr lang="en-US" sz="17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0" y="413909"/>
        <a:ext cx="3505200" cy="413556"/>
      </dsp:txXfrm>
    </dsp:sp>
    <dsp:sp modelId="{09BA74B3-30A3-417B-A884-A018BE4A022E}">
      <dsp:nvSpPr>
        <dsp:cNvPr id="0" name=""/>
        <dsp:cNvSpPr/>
      </dsp:nvSpPr>
      <dsp:spPr>
        <a:xfrm>
          <a:off x="0" y="827465"/>
          <a:ext cx="350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94CE9-FF63-498B-9EB3-6EC122F91043}">
      <dsp:nvSpPr>
        <dsp:cNvPr id="0" name=""/>
        <dsp:cNvSpPr/>
      </dsp:nvSpPr>
      <dsp:spPr>
        <a:xfrm>
          <a:off x="0" y="827465"/>
          <a:ext cx="3505200" cy="413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>
              <a:solidFill>
                <a:schemeClr val="accent6">
                  <a:lumMod val="75000"/>
                </a:schemeClr>
              </a:solidFill>
            </a:rPr>
            <a:t>No air passage</a:t>
          </a:r>
          <a:endParaRPr lang="en-US" sz="1700" kern="1200">
            <a:solidFill>
              <a:schemeClr val="accent6">
                <a:lumMod val="75000"/>
              </a:schemeClr>
            </a:solidFill>
          </a:endParaRPr>
        </a:p>
      </dsp:txBody>
      <dsp:txXfrm>
        <a:off x="0" y="827465"/>
        <a:ext cx="3505200" cy="413556"/>
      </dsp:txXfrm>
    </dsp:sp>
    <dsp:sp modelId="{88A7F599-15F7-4D77-94CE-8D0372437487}">
      <dsp:nvSpPr>
        <dsp:cNvPr id="0" name=""/>
        <dsp:cNvSpPr/>
      </dsp:nvSpPr>
      <dsp:spPr>
        <a:xfrm>
          <a:off x="0" y="1241021"/>
          <a:ext cx="350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9A740-B3F9-431F-A9B9-26FB5F4DD2C5}">
      <dsp:nvSpPr>
        <dsp:cNvPr id="0" name=""/>
        <dsp:cNvSpPr/>
      </dsp:nvSpPr>
      <dsp:spPr>
        <a:xfrm>
          <a:off x="0" y="1241021"/>
          <a:ext cx="3505200" cy="413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>
              <a:solidFill>
                <a:schemeClr val="accent6">
                  <a:lumMod val="75000"/>
                </a:schemeClr>
              </a:solidFill>
            </a:rPr>
            <a:t>Numb Ears</a:t>
          </a:r>
          <a:endParaRPr lang="en-US" sz="1700" kern="1200">
            <a:solidFill>
              <a:schemeClr val="accent6">
                <a:lumMod val="75000"/>
              </a:schemeClr>
            </a:solidFill>
          </a:endParaRPr>
        </a:p>
      </dsp:txBody>
      <dsp:txXfrm>
        <a:off x="0" y="1241021"/>
        <a:ext cx="3505200" cy="413556"/>
      </dsp:txXfrm>
    </dsp:sp>
    <dsp:sp modelId="{BD1B7C33-ED65-4B57-A91C-69B3C1C4493D}">
      <dsp:nvSpPr>
        <dsp:cNvPr id="0" name=""/>
        <dsp:cNvSpPr/>
      </dsp:nvSpPr>
      <dsp:spPr>
        <a:xfrm>
          <a:off x="0" y="1654578"/>
          <a:ext cx="350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F4CFA-2334-46FA-ADE4-9CF370888023}">
      <dsp:nvSpPr>
        <dsp:cNvPr id="0" name=""/>
        <dsp:cNvSpPr/>
      </dsp:nvSpPr>
      <dsp:spPr>
        <a:xfrm>
          <a:off x="0" y="1654578"/>
          <a:ext cx="3505200" cy="413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smtClean="0">
              <a:solidFill>
                <a:schemeClr val="accent6">
                  <a:lumMod val="75000"/>
                </a:schemeClr>
              </a:solidFill>
            </a:rPr>
            <a:t>Pain in Ears</a:t>
          </a:r>
          <a:endParaRPr lang="en-US" sz="1700" kern="1200">
            <a:solidFill>
              <a:schemeClr val="accent6">
                <a:lumMod val="75000"/>
              </a:schemeClr>
            </a:solidFill>
          </a:endParaRPr>
        </a:p>
      </dsp:txBody>
      <dsp:txXfrm>
        <a:off x="0" y="1654578"/>
        <a:ext cx="3505200" cy="413556"/>
      </dsp:txXfrm>
    </dsp:sp>
    <dsp:sp modelId="{0CA982AD-E2F6-4839-B1D3-38D01DA23B42}">
      <dsp:nvSpPr>
        <dsp:cNvPr id="0" name=""/>
        <dsp:cNvSpPr/>
      </dsp:nvSpPr>
      <dsp:spPr>
        <a:xfrm>
          <a:off x="0" y="2068134"/>
          <a:ext cx="350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3091A1-82FD-4C2A-B66D-5BFD50494CBA}">
      <dsp:nvSpPr>
        <dsp:cNvPr id="0" name=""/>
        <dsp:cNvSpPr/>
      </dsp:nvSpPr>
      <dsp:spPr>
        <a:xfrm>
          <a:off x="0" y="2068134"/>
          <a:ext cx="3505200" cy="413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accent6">
                  <a:lumMod val="75000"/>
                </a:schemeClr>
              </a:solidFill>
            </a:rPr>
            <a:t>Bad effects on Brain</a:t>
          </a:r>
          <a:endParaRPr lang="en-US" sz="17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0" y="2068134"/>
        <a:ext cx="3505200" cy="413556"/>
      </dsp:txXfrm>
    </dsp:sp>
    <dsp:sp modelId="{51FEABCA-4CD4-473C-AF13-6DBD339C19B9}">
      <dsp:nvSpPr>
        <dsp:cNvPr id="0" name=""/>
        <dsp:cNvSpPr/>
      </dsp:nvSpPr>
      <dsp:spPr>
        <a:xfrm>
          <a:off x="0" y="2481690"/>
          <a:ext cx="350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4A0ED-2FB6-4464-82B9-8CBA2A2912E4}">
      <dsp:nvSpPr>
        <dsp:cNvPr id="0" name=""/>
        <dsp:cNvSpPr/>
      </dsp:nvSpPr>
      <dsp:spPr>
        <a:xfrm>
          <a:off x="0" y="2481690"/>
          <a:ext cx="3505200" cy="413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accent6">
                  <a:lumMod val="75000"/>
                </a:schemeClr>
              </a:solidFill>
            </a:rPr>
            <a:t>Life Threatening Accidents</a:t>
          </a:r>
          <a:endParaRPr lang="en-US" sz="17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0" y="2481690"/>
        <a:ext cx="3505200" cy="4135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F77FA-28D8-481A-A251-86B470846319}">
      <dsp:nvSpPr>
        <dsp:cNvPr id="0" name=""/>
        <dsp:cNvSpPr/>
      </dsp:nvSpPr>
      <dsp:spPr>
        <a:xfrm>
          <a:off x="0" y="0"/>
          <a:ext cx="2376728" cy="685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Avoid using tiny headphones/earphones that directly go into the ear canals. Better those big headphones, the old ones which stay outside your ears.</a:t>
          </a:r>
          <a:endParaRPr lang="en-US" sz="1800" kern="1200" dirty="0"/>
        </a:p>
      </dsp:txBody>
      <dsp:txXfrm>
        <a:off x="0" y="2743200"/>
        <a:ext cx="2376728" cy="2743200"/>
      </dsp:txXfrm>
    </dsp:sp>
    <dsp:sp modelId="{B19FE883-79D0-4C9D-8E0F-C2D9564ECA52}">
      <dsp:nvSpPr>
        <dsp:cNvPr id="0" name=""/>
        <dsp:cNvSpPr/>
      </dsp:nvSpPr>
      <dsp:spPr>
        <a:xfrm>
          <a:off x="129255" y="457199"/>
          <a:ext cx="2234124" cy="2283714"/>
        </a:xfrm>
        <a:prstGeom prst="ellipse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8AC6F3-3DDB-4D17-8B05-09AC5ED37A74}">
      <dsp:nvSpPr>
        <dsp:cNvPr id="0" name=""/>
        <dsp:cNvSpPr/>
      </dsp:nvSpPr>
      <dsp:spPr>
        <a:xfrm>
          <a:off x="2448030" y="0"/>
          <a:ext cx="2376728" cy="685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Avoid sharing your earphones/headphones with others.</a:t>
          </a:r>
          <a:endParaRPr lang="en-US" sz="1800" kern="1200" dirty="0"/>
        </a:p>
      </dsp:txBody>
      <dsp:txXfrm>
        <a:off x="2448030" y="2743200"/>
        <a:ext cx="2376728" cy="2743200"/>
      </dsp:txXfrm>
    </dsp:sp>
    <dsp:sp modelId="{62BE7471-AFCB-4EB2-BA6D-E0349CC5D527}">
      <dsp:nvSpPr>
        <dsp:cNvPr id="0" name=""/>
        <dsp:cNvSpPr/>
      </dsp:nvSpPr>
      <dsp:spPr>
        <a:xfrm>
          <a:off x="2519332" y="411480"/>
          <a:ext cx="2234124" cy="2283714"/>
        </a:xfrm>
        <a:prstGeom prst="ellipse">
          <a:avLst/>
        </a:prstGeom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16928-DDF2-4DA9-8D88-11184AF0DB33}">
      <dsp:nvSpPr>
        <dsp:cNvPr id="0" name=""/>
        <dsp:cNvSpPr/>
      </dsp:nvSpPr>
      <dsp:spPr>
        <a:xfrm>
          <a:off x="4896061" y="0"/>
          <a:ext cx="2376728" cy="685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Make sure you change the sponge cover/ rubber cover of your headphones/earphones once a month. If your earphones/headphones doesn’t have sponge covers, make sure you sanitize them.</a:t>
          </a:r>
          <a:endParaRPr lang="en-US" sz="1800" kern="1200" dirty="0"/>
        </a:p>
      </dsp:txBody>
      <dsp:txXfrm>
        <a:off x="4896061" y="2743200"/>
        <a:ext cx="2376728" cy="2743200"/>
      </dsp:txXfrm>
    </dsp:sp>
    <dsp:sp modelId="{83F6B639-941B-4F69-BBB7-DF6F88C40EBE}">
      <dsp:nvSpPr>
        <dsp:cNvPr id="0" name=""/>
        <dsp:cNvSpPr/>
      </dsp:nvSpPr>
      <dsp:spPr>
        <a:xfrm>
          <a:off x="4967363" y="411480"/>
          <a:ext cx="2234124" cy="228371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43E83-E62F-46B0-8AF1-2C557AE2080F}">
      <dsp:nvSpPr>
        <dsp:cNvPr id="0" name=""/>
        <dsp:cNvSpPr/>
      </dsp:nvSpPr>
      <dsp:spPr>
        <a:xfrm>
          <a:off x="7344091" y="0"/>
          <a:ext cx="2376728" cy="685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Do not use earphones/headphones when you are travelling by car, train, metro or even walking.</a:t>
          </a:r>
          <a:endParaRPr lang="en-US" sz="1800" kern="1200" dirty="0"/>
        </a:p>
      </dsp:txBody>
      <dsp:txXfrm>
        <a:off x="7344091" y="2743200"/>
        <a:ext cx="2376728" cy="2743200"/>
      </dsp:txXfrm>
    </dsp:sp>
    <dsp:sp modelId="{12372C68-E591-4959-8381-25692321C4E5}">
      <dsp:nvSpPr>
        <dsp:cNvPr id="0" name=""/>
        <dsp:cNvSpPr/>
      </dsp:nvSpPr>
      <dsp:spPr>
        <a:xfrm>
          <a:off x="7415393" y="411480"/>
          <a:ext cx="2234124" cy="2283714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2A6797-8F56-4D27-A2BA-DAD12E5C2811}">
      <dsp:nvSpPr>
        <dsp:cNvPr id="0" name=""/>
        <dsp:cNvSpPr/>
      </dsp:nvSpPr>
      <dsp:spPr>
        <a:xfrm>
          <a:off x="9792122" y="0"/>
          <a:ext cx="2376728" cy="6858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No loud music ever when you use earphones/headphones</a:t>
          </a:r>
          <a:endParaRPr lang="en-US" sz="1800" kern="1200" dirty="0"/>
        </a:p>
      </dsp:txBody>
      <dsp:txXfrm>
        <a:off x="9792122" y="2743200"/>
        <a:ext cx="2376728" cy="2743200"/>
      </dsp:txXfrm>
    </dsp:sp>
    <dsp:sp modelId="{0269F312-CEC6-477C-8EB0-1BF350A4A142}">
      <dsp:nvSpPr>
        <dsp:cNvPr id="0" name=""/>
        <dsp:cNvSpPr/>
      </dsp:nvSpPr>
      <dsp:spPr>
        <a:xfrm>
          <a:off x="9887630" y="411480"/>
          <a:ext cx="2185711" cy="2283714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F6B6E1-B71F-4FE7-BA35-DA2F99006F26}">
      <dsp:nvSpPr>
        <dsp:cNvPr id="0" name=""/>
        <dsp:cNvSpPr/>
      </dsp:nvSpPr>
      <dsp:spPr>
        <a:xfrm>
          <a:off x="486754" y="5486400"/>
          <a:ext cx="11195342" cy="10287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52491-69C1-4770-B363-7C58ABE80603}">
      <dsp:nvSpPr>
        <dsp:cNvPr id="0" name=""/>
        <dsp:cNvSpPr/>
      </dsp:nvSpPr>
      <dsp:spPr>
        <a:xfrm>
          <a:off x="0" y="5254"/>
          <a:ext cx="12192000" cy="1269131"/>
        </a:xfrm>
        <a:prstGeom prst="roundRect">
          <a:avLst>
            <a:gd name="adj" fmla="val 10000"/>
          </a:avLst>
        </a:prstGeom>
        <a:solidFill>
          <a:srgbClr val="68BC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i="0" kern="1200" dirty="0" smtClean="0">
              <a:solidFill>
                <a:srgbClr val="C00000"/>
              </a:solidFill>
            </a:rPr>
            <a:t>Use a normal tone of voice while speaking on your cell</a:t>
          </a:r>
          <a:r>
            <a:rPr lang="en-US" sz="2800" b="0" i="0" kern="1200" dirty="0" smtClean="0">
              <a:solidFill>
                <a:srgbClr val="C00000"/>
              </a:solidFill>
            </a:rPr>
            <a:t> </a:t>
          </a:r>
        </a:p>
      </dsp:txBody>
      <dsp:txXfrm>
        <a:off x="2565313" y="5254"/>
        <a:ext cx="9626686" cy="1269131"/>
      </dsp:txXfrm>
    </dsp:sp>
    <dsp:sp modelId="{85553FB4-C154-459E-9EDC-3FA8AF655C1F}">
      <dsp:nvSpPr>
        <dsp:cNvPr id="0" name=""/>
        <dsp:cNvSpPr/>
      </dsp:nvSpPr>
      <dsp:spPr>
        <a:xfrm>
          <a:off x="202832" y="138345"/>
          <a:ext cx="2311773" cy="101530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D6C305-085F-46B4-A26C-38642560A51C}">
      <dsp:nvSpPr>
        <dsp:cNvPr id="0" name=""/>
        <dsp:cNvSpPr/>
      </dsp:nvSpPr>
      <dsp:spPr>
        <a:xfrm>
          <a:off x="0" y="1401299"/>
          <a:ext cx="12192000" cy="1269131"/>
        </a:xfrm>
        <a:prstGeom prst="roundRect">
          <a:avLst>
            <a:gd name="adj" fmla="val 10000"/>
          </a:avLst>
        </a:prstGeom>
        <a:solidFill>
          <a:srgbClr val="68BC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i="0" kern="1200" dirty="0" smtClean="0">
              <a:solidFill>
                <a:srgbClr val="C00000"/>
              </a:solidFill>
            </a:rPr>
            <a:t>Don’t commit phubbing</a:t>
          </a:r>
        </a:p>
      </dsp:txBody>
      <dsp:txXfrm>
        <a:off x="2565313" y="1401299"/>
        <a:ext cx="9626686" cy="1269131"/>
      </dsp:txXfrm>
    </dsp:sp>
    <dsp:sp modelId="{C45B1ED8-B03A-4C91-8265-6D01102FA7FF}">
      <dsp:nvSpPr>
        <dsp:cNvPr id="0" name=""/>
        <dsp:cNvSpPr/>
      </dsp:nvSpPr>
      <dsp:spPr>
        <a:xfrm>
          <a:off x="126913" y="1522958"/>
          <a:ext cx="2438400" cy="101530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99B3D-9CB4-4FD2-841D-79C1E61717A7}">
      <dsp:nvSpPr>
        <dsp:cNvPr id="0" name=""/>
        <dsp:cNvSpPr/>
      </dsp:nvSpPr>
      <dsp:spPr>
        <a:xfrm>
          <a:off x="0" y="2797344"/>
          <a:ext cx="12192000" cy="1269131"/>
        </a:xfrm>
        <a:prstGeom prst="roundRect">
          <a:avLst>
            <a:gd name="adj" fmla="val 10000"/>
          </a:avLst>
        </a:prstGeom>
        <a:solidFill>
          <a:srgbClr val="68BC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i="0" u="none" kern="1200" dirty="0" smtClean="0">
              <a:solidFill>
                <a:srgbClr val="C00000"/>
              </a:solidFill>
            </a:rPr>
            <a:t>Don’t answer your phone in the movie theatre</a:t>
          </a:r>
          <a:r>
            <a:rPr lang="en-US" sz="2800" b="1" i="0" kern="1200" dirty="0" smtClean="0">
              <a:solidFill>
                <a:srgbClr val="C00000"/>
              </a:solidFill>
            </a:rPr>
            <a:t> </a:t>
          </a:r>
        </a:p>
      </dsp:txBody>
      <dsp:txXfrm>
        <a:off x="2565313" y="2797344"/>
        <a:ext cx="9626686" cy="1269131"/>
      </dsp:txXfrm>
    </dsp:sp>
    <dsp:sp modelId="{DB2B3643-3735-42CA-867E-A3C5A46B0148}">
      <dsp:nvSpPr>
        <dsp:cNvPr id="0" name=""/>
        <dsp:cNvSpPr/>
      </dsp:nvSpPr>
      <dsp:spPr>
        <a:xfrm>
          <a:off x="126913" y="2919003"/>
          <a:ext cx="2438400" cy="101530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5F962F-0D68-4A83-8919-43B7332B55E0}">
      <dsp:nvSpPr>
        <dsp:cNvPr id="0" name=""/>
        <dsp:cNvSpPr/>
      </dsp:nvSpPr>
      <dsp:spPr>
        <a:xfrm>
          <a:off x="0" y="4193389"/>
          <a:ext cx="12192000" cy="1269131"/>
        </a:xfrm>
        <a:prstGeom prst="roundRect">
          <a:avLst>
            <a:gd name="adj" fmla="val 10000"/>
          </a:avLst>
        </a:prstGeom>
        <a:solidFill>
          <a:srgbClr val="68BC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i="0" kern="1200" dirty="0" smtClean="0">
              <a:solidFill>
                <a:srgbClr val="C00000"/>
              </a:solidFill>
            </a:rPr>
            <a:t>When you are in public places, keep your distance</a:t>
          </a:r>
          <a:endParaRPr lang="en-US" sz="2800" b="0" i="0" kern="1200" dirty="0" smtClean="0">
            <a:solidFill>
              <a:srgbClr val="C00000"/>
            </a:solidFill>
          </a:endParaRPr>
        </a:p>
      </dsp:txBody>
      <dsp:txXfrm>
        <a:off x="2565313" y="4193389"/>
        <a:ext cx="9626686" cy="1269131"/>
      </dsp:txXfrm>
    </dsp:sp>
    <dsp:sp modelId="{0A4B70A5-9FAF-4946-BC9C-CFBEDA349EB7}">
      <dsp:nvSpPr>
        <dsp:cNvPr id="0" name=""/>
        <dsp:cNvSpPr/>
      </dsp:nvSpPr>
      <dsp:spPr>
        <a:xfrm>
          <a:off x="152394" y="4343395"/>
          <a:ext cx="2438400" cy="101530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59B77C-98FF-4B23-905C-D006080BCB1A}">
      <dsp:nvSpPr>
        <dsp:cNvPr id="0" name=""/>
        <dsp:cNvSpPr/>
      </dsp:nvSpPr>
      <dsp:spPr>
        <a:xfrm>
          <a:off x="0" y="5588868"/>
          <a:ext cx="12192000" cy="1269131"/>
        </a:xfrm>
        <a:prstGeom prst="roundRect">
          <a:avLst>
            <a:gd name="adj" fmla="val 10000"/>
          </a:avLst>
        </a:prstGeom>
        <a:solidFill>
          <a:srgbClr val="68BCF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i="0" kern="1200" dirty="0" smtClean="0">
              <a:solidFill>
                <a:srgbClr val="C00000"/>
              </a:solidFill>
            </a:rPr>
            <a:t>Don’t use your speaker phone in public</a:t>
          </a:r>
        </a:p>
      </dsp:txBody>
      <dsp:txXfrm>
        <a:off x="2565313" y="5588868"/>
        <a:ext cx="9626686" cy="1269131"/>
      </dsp:txXfrm>
    </dsp:sp>
    <dsp:sp modelId="{96D1B7CA-55EA-4DB9-A922-BDE1E1C63D8F}">
      <dsp:nvSpPr>
        <dsp:cNvPr id="0" name=""/>
        <dsp:cNvSpPr/>
      </dsp:nvSpPr>
      <dsp:spPr>
        <a:xfrm>
          <a:off x="126913" y="5711093"/>
          <a:ext cx="2438400" cy="101530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512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1pPr>
          </a:lstStyle>
          <a:p>
            <a:endParaRPr lang="en-US" alt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1pPr>
          </a:lstStyle>
          <a:p>
            <a:endParaRPr lang="en-US" alt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1pPr>
          </a:lstStyle>
          <a:p>
            <a:endParaRPr lang="en-US" alt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1pPr>
          </a:lstStyle>
          <a:p>
            <a:fld id="{B413EB61-5BD8-451B-AE0F-A90DAC596C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45166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F73A73F-0C3D-4F7D-A6E1-351999625C35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317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6685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13EB61-5BD8-451B-AE0F-A90DAC596C8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638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C1F5EC5-B6B6-4385-9960-E480A653A4A2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348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4055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9A8CA99-F59B-4FF1-B5B9-2A0AAD322392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430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9190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BD05304-DABD-4DDA-B647-F73B1C1D7966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440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320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181141-5C7A-457F-9141-070F16AE25D8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450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1276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FB85D55-D11E-4960-AB55-037E8DC5CF1D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471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4175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13EB61-5BD8-451B-AE0F-A90DAC596C80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8508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EB926-6060-44F7-B6DE-2A94949834A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446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717CA-D2E8-42D8-B073-778EE4643C5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1853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1CE8-28A6-48D3-BF00-0BD969E2027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8019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8F871-6953-44B8-9F66-DD095AD9622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4720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D4A1-4AF6-44AA-BB4E-F7C1CE821E3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992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9F0B0-2E4B-4E00-9597-1D8AE71157D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760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127C2-691F-4488-A22B-CD103490D2B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6993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45749-9A0A-4A15-B2A3-003D4AE13E1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7332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C4817-FFFB-443F-BC7A-91440B41E76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8936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0E21-727F-4F3B-BA69-67AA40CECB4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34920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39F0-D0C1-4BA8-A495-6E611BF3FBB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295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9A532-A70E-4642-89B0-9CFD6BC0913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66245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692B8-6AAE-46E7-A177-3064AF6318F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5527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7D58A-FDF7-4586-B191-65DDAA3C4B1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05022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F5A3D-9431-402B-AE16-BDAE70ADD31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35021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2413" cy="23860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838200" y="6356350"/>
            <a:ext cx="2741613" cy="36353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10/6/16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>
          <a:xfrm>
            <a:off x="8610600" y="6356350"/>
            <a:ext cx="2741613" cy="363538"/>
          </a:xfrm>
        </p:spPr>
        <p:txBody>
          <a:bodyPr/>
          <a:lstStyle>
            <a:lvl1pPr>
              <a:defRPr/>
            </a:lvl1pPr>
          </a:lstStyle>
          <a:p>
            <a:fld id="{BCEC55FA-3384-4767-85C9-FE98380E80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8183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D483E-471D-47BC-A407-881E24535AE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32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D2852-028B-4454-B0E6-9EC00AACF11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9266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F8224-ADCF-4E3A-A9BD-A8D525C9192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244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6C5E-9901-4912-984F-E02E7FCEB2E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445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0B3A7-3882-4D7A-9AFC-B011F8CB950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092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483AA-A198-4BF2-8D02-02204B3E475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8505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21452-6E5E-4B6F-A112-A7F10A0CCA7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589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EB29C-AE0B-422F-9E70-8FEEBADC613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462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EB29C-AE0B-422F-9E70-8FEEBADC613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5169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29.jpe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8.jpeg"/><Relationship Id="rId9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healthy usage of mobile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753"/>
          <a:stretch/>
        </p:blipFill>
        <p:spPr bwMode="auto">
          <a:xfrm>
            <a:off x="10610" y="0"/>
            <a:ext cx="2275390" cy="2971801"/>
          </a:xfrm>
          <a:prstGeom prst="rect">
            <a:avLst/>
          </a:prstGeom>
          <a:solidFill>
            <a:srgbClr val="CCCCFF"/>
          </a:solidFill>
        </p:spPr>
      </p:pic>
      <p:sp>
        <p:nvSpPr>
          <p:cNvPr id="6" name="TextBox 5"/>
          <p:cNvSpPr txBox="1"/>
          <p:nvPr/>
        </p:nvSpPr>
        <p:spPr>
          <a:xfrm>
            <a:off x="2286000" y="0"/>
            <a:ext cx="9906000" cy="2925994"/>
          </a:xfrm>
          <a:prstGeom prst="rect">
            <a:avLst/>
          </a:prstGeom>
          <a:solidFill>
            <a:srgbClr val="ECFE52"/>
          </a:solidFill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Is your cellphone bad for      your health????</a:t>
            </a:r>
          </a:p>
          <a:p>
            <a:endParaRPr lang="en-US" sz="660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48" y="2133600"/>
            <a:ext cx="12201647" cy="474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94715935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706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1315" y="4833450"/>
            <a:ext cx="12242254" cy="1491727"/>
            <a:chOff x="-1" y="4734732"/>
            <a:chExt cx="12242254" cy="1491727"/>
          </a:xfrm>
        </p:grpSpPr>
        <p:sp>
          <p:nvSpPr>
            <p:cNvPr id="9" name="Rounded Rectangle 8"/>
            <p:cNvSpPr/>
            <p:nvPr/>
          </p:nvSpPr>
          <p:spPr>
            <a:xfrm>
              <a:off x="-1" y="4734732"/>
              <a:ext cx="12192000" cy="1491727"/>
            </a:xfrm>
            <a:prstGeom prst="roundRect">
              <a:avLst>
                <a:gd name="adj" fmla="val 10000"/>
              </a:avLst>
            </a:prstGeom>
            <a:solidFill>
              <a:srgbClr val="68BCF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10"/>
            <p:cNvSpPr/>
            <p:nvPr/>
          </p:nvSpPr>
          <p:spPr>
            <a:xfrm>
              <a:off x="2641054" y="5158620"/>
              <a:ext cx="9601199" cy="6619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lvl="0" algn="l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b="1" i="0" kern="1200" dirty="0" smtClean="0">
                  <a:solidFill>
                    <a:srgbClr val="C00000"/>
                  </a:solidFill>
                </a:rPr>
                <a:t>Avoid texting or talking on your phone when you are having a </a:t>
              </a:r>
              <a:r>
                <a:rPr lang="en-US" sz="2800" b="1" i="0" kern="1200" smtClean="0">
                  <a:solidFill>
                    <a:srgbClr val="C00000"/>
                  </a:solidFill>
                </a:rPr>
                <a:t>face-to-face conversation</a:t>
              </a:r>
              <a:endParaRPr lang="en-US" sz="2800" kern="1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21314" y="417458"/>
            <a:ext cx="12237088" cy="5671191"/>
            <a:chOff x="-21314" y="417458"/>
            <a:chExt cx="12237088" cy="5671191"/>
          </a:xfrm>
        </p:grpSpPr>
        <p:grpSp>
          <p:nvGrpSpPr>
            <p:cNvPr id="18" name="Group 17"/>
            <p:cNvGrpSpPr/>
            <p:nvPr/>
          </p:nvGrpSpPr>
          <p:grpSpPr>
            <a:xfrm>
              <a:off x="-12204" y="417458"/>
              <a:ext cx="12192000" cy="2555189"/>
              <a:chOff x="9110" y="318740"/>
              <a:chExt cx="12192000" cy="2555189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9110" y="318740"/>
                <a:ext cx="12192000" cy="1447797"/>
              </a:xfrm>
              <a:prstGeom prst="roundRect">
                <a:avLst>
                  <a:gd name="adj" fmla="val 10000"/>
                </a:avLst>
              </a:prstGeom>
              <a:solidFill>
                <a:srgbClr val="68BCF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Rounded Rectangle 4"/>
              <p:cNvSpPr/>
              <p:nvPr/>
            </p:nvSpPr>
            <p:spPr>
              <a:xfrm>
                <a:off x="2567493" y="659643"/>
                <a:ext cx="9601199" cy="22142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5720" tIns="45720" rIns="45720" bIns="45720" numCol="1" spcCol="1270" anchor="t" anchorCtr="0">
                <a:noAutofit/>
              </a:bodyPr>
              <a:lstStyle/>
              <a:p>
                <a:pPr lvl="0" algn="l" defTabSz="5334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 b="1" i="0" kern="1200" dirty="0" smtClean="0">
                    <a:solidFill>
                      <a:srgbClr val="C00000"/>
                    </a:solidFill>
                  </a:rPr>
                  <a:t>Don’t look things up on your phone while you are talking with someone on that same phone</a:t>
                </a:r>
                <a:endParaRPr lang="en-US" sz="2800" kern="1200" dirty="0" smtClean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-21314" y="2019890"/>
              <a:ext cx="12192000" cy="1856968"/>
              <a:chOff x="0" y="1921172"/>
              <a:chExt cx="12192000" cy="1856968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0" y="1921172"/>
                <a:ext cx="12192000" cy="1219201"/>
              </a:xfrm>
              <a:prstGeom prst="roundRect">
                <a:avLst>
                  <a:gd name="adj" fmla="val 10000"/>
                </a:avLst>
              </a:prstGeom>
              <a:solidFill>
                <a:srgbClr val="68BCF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Rounded Rectangle 6"/>
              <p:cNvSpPr/>
              <p:nvPr/>
            </p:nvSpPr>
            <p:spPr>
              <a:xfrm>
                <a:off x="2579147" y="2316286"/>
                <a:ext cx="9601199" cy="14618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5720" tIns="45720" rIns="45720" bIns="45720" numCol="1" spcCol="1270" anchor="t" anchorCtr="0">
                <a:noAutofit/>
              </a:bodyPr>
              <a:lstStyle/>
              <a:p>
                <a:pPr lvl="0" algn="l" defTabSz="5334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 b="1" i="0" kern="1200" dirty="0" smtClean="0">
                    <a:solidFill>
                      <a:srgbClr val="C00000"/>
                    </a:solidFill>
                  </a:rPr>
                  <a:t>When you’re on the job/study, keep your phone away</a:t>
                </a:r>
                <a:endParaRPr lang="en-US" sz="2800" kern="12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930" y="3408157"/>
              <a:ext cx="12212844" cy="1641294"/>
              <a:chOff x="24244" y="3309439"/>
              <a:chExt cx="12212844" cy="1641294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24244" y="3309439"/>
                <a:ext cx="12192000" cy="1342131"/>
              </a:xfrm>
              <a:prstGeom prst="roundRect">
                <a:avLst>
                  <a:gd name="adj" fmla="val 10000"/>
                </a:avLst>
              </a:prstGeom>
              <a:solidFill>
                <a:srgbClr val="68BCF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Rounded Rectangle 8"/>
              <p:cNvSpPr/>
              <p:nvPr/>
            </p:nvSpPr>
            <p:spPr>
              <a:xfrm>
                <a:off x="2635889" y="3771333"/>
                <a:ext cx="9601199" cy="11794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5720" tIns="45720" rIns="45720" bIns="45720" numCol="1" spcCol="1270" anchor="t" anchorCtr="0">
                <a:noAutofit/>
              </a:bodyPr>
              <a:lstStyle/>
              <a:p>
                <a:pPr lvl="0" algn="l" defTabSz="5334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 b="1" i="0" kern="1200" dirty="0" smtClean="0">
                    <a:solidFill>
                      <a:srgbClr val="C00000"/>
                    </a:solidFill>
                  </a:rPr>
                  <a:t>Don’t use your phone when having a meal with someone</a:t>
                </a:r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3074" name="Picture 2" descr="http://f.tqn.com/y/voip/1/W/a/5/-/-/Man-looking-happily-at-phone-Betsie-Van-Der-Meer-Taxi-Getty.jp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16" y="605429"/>
              <a:ext cx="2101860" cy="1071853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757" y="2154175"/>
              <a:ext cx="2159290" cy="95063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995" y="3562230"/>
              <a:ext cx="2184689" cy="1033983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1" name="Picture 6" descr="https://cnet4.cbsistatic.com/img/efMl6l3zdHG_YnjE-4s6knSEwr8=/fit-in/570x0/2016/07/02/0a25e02b-8bbb-4700-9327-61cfe0ef9302/phoneparty.jp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994" y="5030879"/>
              <a:ext cx="2184689" cy="105777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459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742" y="-18486"/>
            <a:ext cx="3651877" cy="243798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altLang="en-US" smtClean="0"/>
              <a:t>10/6/16</a:t>
            </a:r>
            <a:endParaRPr lang="en-US" altLang="en-US"/>
          </a:p>
        </p:txBody>
      </p:sp>
      <p:sp>
        <p:nvSpPr>
          <p:cNvPr id="6" name="AutoShape 10" descr="Image result for mobile phone  posturee"/>
          <p:cNvSpPr>
            <a:spLocks noChangeAspect="1" noChangeArrowheads="1"/>
          </p:cNvSpPr>
          <p:nvPr/>
        </p:nvSpPr>
        <p:spPr bwMode="auto">
          <a:xfrm>
            <a:off x="155575" y="-133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8" descr="Image result for mobile phone health risks"/>
          <p:cNvSpPr>
            <a:spLocks noChangeAspect="1" noChangeArrowheads="1"/>
          </p:cNvSpPr>
          <p:nvPr/>
        </p:nvSpPr>
        <p:spPr bwMode="auto">
          <a:xfrm>
            <a:off x="307975" y="190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20" descr="Image result for mobile phone health risks"/>
          <p:cNvSpPr>
            <a:spLocks noChangeAspect="1" noChangeArrowheads="1"/>
          </p:cNvSpPr>
          <p:nvPr/>
        </p:nvSpPr>
        <p:spPr bwMode="auto">
          <a:xfrm>
            <a:off x="460375" y="1714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6" descr="Image result for mobile phone health risks"/>
          <p:cNvSpPr>
            <a:spLocks noChangeAspect="1" noChangeArrowheads="1"/>
          </p:cNvSpPr>
          <p:nvPr/>
        </p:nvSpPr>
        <p:spPr bwMode="auto">
          <a:xfrm>
            <a:off x="612775" y="3238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28" descr="Image result for mobile phone health risks"/>
          <p:cNvSpPr>
            <a:spLocks noChangeAspect="1" noChangeArrowheads="1"/>
          </p:cNvSpPr>
          <p:nvPr/>
        </p:nvSpPr>
        <p:spPr bwMode="auto">
          <a:xfrm>
            <a:off x="765175" y="4762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30" descr="Image result for harmful effects of mobile phones on students"/>
          <p:cNvSpPr>
            <a:spLocks noChangeAspect="1" noChangeArrowheads="1"/>
          </p:cNvSpPr>
          <p:nvPr/>
        </p:nvSpPr>
        <p:spPr bwMode="auto">
          <a:xfrm>
            <a:off x="917575" y="6286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32" descr="Image result for harmful effects of mobile phones on students"/>
          <p:cNvSpPr>
            <a:spLocks noChangeAspect="1" noChangeArrowheads="1"/>
          </p:cNvSpPr>
          <p:nvPr/>
        </p:nvSpPr>
        <p:spPr bwMode="auto">
          <a:xfrm>
            <a:off x="1069975" y="7810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34" descr="Image result for selfie in front of moving train"/>
          <p:cNvSpPr>
            <a:spLocks noChangeAspect="1" noChangeArrowheads="1"/>
          </p:cNvSpPr>
          <p:nvPr/>
        </p:nvSpPr>
        <p:spPr bwMode="auto">
          <a:xfrm>
            <a:off x="1222375" y="9334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38" descr="Image result for accidents when talking over phone"/>
          <p:cNvSpPr>
            <a:spLocks noChangeAspect="1" noChangeArrowheads="1"/>
          </p:cNvSpPr>
          <p:nvPr/>
        </p:nvSpPr>
        <p:spPr bwMode="auto">
          <a:xfrm>
            <a:off x="1374775" y="10858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259" y="13079"/>
            <a:ext cx="3971741" cy="2394604"/>
          </a:xfrm>
          <a:prstGeom prst="rect">
            <a:avLst/>
          </a:prstGeom>
        </p:spPr>
      </p:pic>
      <p:pic>
        <p:nvPicPr>
          <p:cNvPr id="55318" name="Picture 22" descr="Image result for mobile phone health ris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7091" y="3110089"/>
            <a:ext cx="3228525" cy="377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411" y="3056"/>
            <a:ext cx="4786848" cy="24164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9889" y="2407683"/>
            <a:ext cx="4055863" cy="2439604"/>
          </a:xfrm>
          <a:prstGeom prst="rect">
            <a:avLst/>
          </a:prstGeom>
        </p:spPr>
      </p:pic>
      <p:pic>
        <p:nvPicPr>
          <p:cNvPr id="55332" name="Picture 36" descr="https://az616578.vo.msecnd.net/files/responsive/embedded/any/desktop/2016/07/29/636054252252108888-751245309_636052410645469645-1142196154_Selfie-in-front-of-running-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36137" y="4526686"/>
            <a:ext cx="4055863" cy="235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36" name="Picture 40" descr="Talking On Phone And Crashi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375" y="2384330"/>
            <a:ext cx="3694434" cy="246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7863" y="4550564"/>
            <a:ext cx="3694434" cy="230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6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-11576"/>
            <a:ext cx="12192000" cy="1118356"/>
          </a:xfrm>
          <a:prstGeom prst="rect">
            <a:avLst/>
          </a:prstGeom>
          <a:solidFill>
            <a:srgbClr val="E9EEF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0231" y="2057400"/>
            <a:ext cx="4150450" cy="3160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6780"/>
            <a:ext cx="8041550" cy="3160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3192"/>
            <a:ext cx="8050231" cy="25848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30455"/>
            <a:ext cx="5734050" cy="10763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7287" y="-21220"/>
            <a:ext cx="4906189" cy="683894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26" y="0"/>
            <a:ext cx="2438400" cy="1977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26" y="1977655"/>
            <a:ext cx="3200400" cy="2542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1664" y="457200"/>
            <a:ext cx="3409018" cy="22276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7871" y="3200400"/>
            <a:ext cx="2940934" cy="292860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23" y="4540584"/>
            <a:ext cx="3291101" cy="2088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05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738188" y="430213"/>
            <a:ext cx="10515600" cy="757237"/>
          </a:xfrm>
          <a:ln/>
        </p:spPr>
        <p:txBody>
          <a:bodyPr/>
          <a:lstStyle/>
          <a:p>
            <a:pPr>
              <a:lnSpc>
                <a:spcPct val="9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en-US" sz="2400" b="1" u="sng" dirty="0"/>
              <a:t>What You Can Do to Avoid the Slump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2540"/>
            <a:ext cx="4684346" cy="3212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6115" y="-12541"/>
            <a:ext cx="3935885" cy="3212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342" y="0"/>
            <a:ext cx="4552950" cy="3609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917" y="3200397"/>
            <a:ext cx="5257800" cy="3634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59" y="3200397"/>
            <a:ext cx="3143674" cy="34289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5131" y="3188886"/>
            <a:ext cx="3685455" cy="365760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0" name="Picture 8" descr="Image result for earphone usage health iss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0868" y="166647"/>
            <a:ext cx="5278119" cy="398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6200" y="127691"/>
            <a:ext cx="4273321" cy="2689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464" y="3945480"/>
            <a:ext cx="3508664" cy="2709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7600" y="3916495"/>
            <a:ext cx="4363632" cy="2938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138938"/>
            <a:ext cx="7334250" cy="1495425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309394439"/>
              </p:ext>
            </p:extLst>
          </p:nvPr>
        </p:nvGraphicFramePr>
        <p:xfrm>
          <a:off x="8385060" y="3852441"/>
          <a:ext cx="3505200" cy="289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352743"/>
              </p:ext>
            </p:extLst>
          </p:nvPr>
        </p:nvGraphicFramePr>
        <p:xfrm>
          <a:off x="23148" y="0"/>
          <a:ext cx="12168851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407988"/>
          </a:xfrm>
          <a:ln/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en-US" sz="4000" dirty="0" smtClean="0"/>
              <a:t>Mobile </a:t>
            </a:r>
            <a:r>
              <a:rPr lang="en-US" altLang="en-US" sz="4000" dirty="0"/>
              <a:t>apps and uses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2324" y="2770090"/>
            <a:ext cx="5049295" cy="373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90600"/>
            <a:ext cx="1819275" cy="1771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8947" y="1052512"/>
            <a:ext cx="1571625" cy="1628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449" y="1100882"/>
            <a:ext cx="1790700" cy="1430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0067" y="1052512"/>
            <a:ext cx="1695450" cy="1619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6123" y="1106439"/>
            <a:ext cx="1562100" cy="1419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366" y="2932332"/>
            <a:ext cx="1695450" cy="1590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004" y="2895600"/>
            <a:ext cx="5076825" cy="3181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9892" y="1100882"/>
            <a:ext cx="2042882" cy="14954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366713"/>
          </a:xfrm>
          <a:ln/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en-US" sz="2400" u="sng"/>
              <a:t>Apps Stores</a:t>
            </a:r>
          </a:p>
        </p:txBody>
      </p:sp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862445" y="1143000"/>
            <a:ext cx="10515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28600" indent="-2270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90000"/>
              </a:lnSpc>
              <a:spcBef>
                <a:spcPts val="1000"/>
              </a:spcBef>
              <a:spcAft>
                <a:spcPts val="1425"/>
              </a:spcAft>
              <a:buSzPct val="45000"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ri" panose="020F0502020204030204" pitchFamily="34" charset="0"/>
              </a:rPr>
              <a:t>Google Play Store for Android phone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spcAft>
                <a:spcPts val="1425"/>
              </a:spcAft>
              <a:buSzPct val="45000"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ri" panose="020F0502020204030204" pitchFamily="34" charset="0"/>
              </a:rPr>
              <a:t>App Store for iOS phone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spcAft>
                <a:spcPts val="1425"/>
              </a:spcAft>
              <a:buSzPct val="45000"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ri" panose="020F0502020204030204" pitchFamily="34" charset="0"/>
              </a:rPr>
              <a:t>Store on Windows phone 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spcAft>
                <a:spcPts val="1425"/>
              </a:spcAft>
              <a:buSzPct val="45000"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ri" panose="020F0502020204030204" pitchFamily="34" charset="0"/>
              </a:rPr>
              <a:t>OVI suite for Nokia phone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spcAft>
                <a:spcPts val="1425"/>
              </a:spcAft>
              <a:buClrTx/>
              <a:buSzTx/>
              <a:buFontTx/>
              <a:buNone/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Bef>
                <a:spcPts val="1000"/>
              </a:spcBef>
              <a:spcAft>
                <a:spcPts val="1425"/>
              </a:spcAft>
              <a:buClrTx/>
              <a:buSzTx/>
              <a:buFontTx/>
              <a:buNone/>
            </a:pPr>
            <a:endParaRPr lang="en-US" altLang="en-US" sz="2400" dirty="0">
              <a:latin typeface="Calibri" panose="020F0502020204030204" pitchFamily="34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4191000"/>
            <a:ext cx="4773612" cy="155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4925" y="4191000"/>
            <a:ext cx="4968875" cy="155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2133</TotalTime>
  <Words>242</Words>
  <Application>Microsoft Office PowerPoint</Application>
  <PresentationFormat>Widescreen</PresentationFormat>
  <Paragraphs>39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 Unicode MS</vt:lpstr>
      <vt:lpstr>Microsoft YaHei</vt:lpstr>
      <vt:lpstr>Arial</vt:lpstr>
      <vt:lpstr>Calibri</vt:lpstr>
      <vt:lpstr>Calibri Light</vt:lpstr>
      <vt:lpstr>Times New Roman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What You Can Do to Avoid the Slump</vt:lpstr>
      <vt:lpstr>PowerPoint Presentation</vt:lpstr>
      <vt:lpstr>PowerPoint Presentation</vt:lpstr>
      <vt:lpstr>Mobile apps and uses</vt:lpstr>
      <vt:lpstr>Apps Stores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and Ethical Practices</dc:title>
  <dc:creator>Reshmy  Pv</dc:creator>
  <cp:lastModifiedBy>Reshmy  Pv</cp:lastModifiedBy>
  <cp:revision>67</cp:revision>
  <cp:lastPrinted>1601-01-01T00:00:00Z</cp:lastPrinted>
  <dcterms:created xsi:type="dcterms:W3CDTF">1601-01-01T00:00:00Z</dcterms:created>
  <dcterms:modified xsi:type="dcterms:W3CDTF">2016-12-30T08:56:31Z</dcterms:modified>
</cp:coreProperties>
</file>